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63" r:id="rId5"/>
    <p:sldId id="268" r:id="rId6"/>
    <p:sldId id="272" r:id="rId7"/>
    <p:sldId id="283" r:id="rId8"/>
    <p:sldId id="261" r:id="rId9"/>
    <p:sldId id="262" r:id="rId10"/>
    <p:sldId id="282" r:id="rId11"/>
    <p:sldId id="264" r:id="rId12"/>
    <p:sldId id="274" r:id="rId13"/>
    <p:sldId id="271" r:id="rId14"/>
    <p:sldId id="279" r:id="rId15"/>
    <p:sldId id="276" r:id="rId16"/>
    <p:sldId id="284" r:id="rId17"/>
    <p:sldId id="270" r:id="rId18"/>
    <p:sldId id="285" r:id="rId19"/>
    <p:sldId id="269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B00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C02AD-B047-4DAE-B525-463978F6CEF5}" v="101" dt="2020-12-07T08:19:10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Marlen-Starr" userId="e5c35402ec641340" providerId="LiveId" clId="{1CEC02AD-B047-4DAE-B525-463978F6CEF5}"/>
    <pc:docChg chg="undo custSel mod addSld delSld modSld sldOrd modMainMaster">
      <pc:chgData name="Spencer Marlen-Starr" userId="e5c35402ec641340" providerId="LiveId" clId="{1CEC02AD-B047-4DAE-B525-463978F6CEF5}" dt="2020-12-07T08:19:10.134" v="4913"/>
      <pc:docMkLst>
        <pc:docMk/>
      </pc:docMkLst>
      <pc:sldChg chg="delSp modSp mod setBg delAnim">
        <pc:chgData name="Spencer Marlen-Starr" userId="e5c35402ec641340" providerId="LiveId" clId="{1CEC02AD-B047-4DAE-B525-463978F6CEF5}" dt="2020-12-06T23:12:38.956" v="743" actId="1076"/>
        <pc:sldMkLst>
          <pc:docMk/>
          <pc:sldMk cId="1339246843" sldId="256"/>
        </pc:sldMkLst>
        <pc:spChg chg="mod">
          <ac:chgData name="Spencer Marlen-Starr" userId="e5c35402ec641340" providerId="LiveId" clId="{1CEC02AD-B047-4DAE-B525-463978F6CEF5}" dt="2020-12-06T23:10:47.688" v="736" actId="1076"/>
          <ac:spMkLst>
            <pc:docMk/>
            <pc:sldMk cId="1339246843" sldId="256"/>
            <ac:spMk id="2" creationId="{A8AFFEC7-F52E-45AE-808C-163A906D60CD}"/>
          </ac:spMkLst>
        </pc:spChg>
        <pc:spChg chg="mod">
          <ac:chgData name="Spencer Marlen-Starr" userId="e5c35402ec641340" providerId="LiveId" clId="{1CEC02AD-B047-4DAE-B525-463978F6CEF5}" dt="2020-12-06T23:12:38.956" v="743" actId="1076"/>
          <ac:spMkLst>
            <pc:docMk/>
            <pc:sldMk cId="1339246843" sldId="256"/>
            <ac:spMk id="3" creationId="{026621F9-24AB-4D87-BCDA-60D57A55B0AE}"/>
          </ac:spMkLst>
        </pc:spChg>
        <pc:picChg chg="del">
          <ac:chgData name="Spencer Marlen-Starr" userId="e5c35402ec641340" providerId="LiveId" clId="{1CEC02AD-B047-4DAE-B525-463978F6CEF5}" dt="2020-12-06T22:29:47.048" v="405" actId="478"/>
          <ac:picMkLst>
            <pc:docMk/>
            <pc:sldMk cId="1339246843" sldId="256"/>
            <ac:picMk id="4" creationId="{B2C2011C-379E-473C-99FF-E8009535C54D}"/>
          </ac:picMkLst>
        </pc:picChg>
      </pc:sldChg>
      <pc:sldChg chg="addSp delSp modSp new del mod">
        <pc:chgData name="Spencer Marlen-Starr" userId="e5c35402ec641340" providerId="LiveId" clId="{1CEC02AD-B047-4DAE-B525-463978F6CEF5}" dt="2020-12-06T00:19:40.673" v="57" actId="47"/>
        <pc:sldMkLst>
          <pc:docMk/>
          <pc:sldMk cId="390579888" sldId="257"/>
        </pc:sldMkLst>
        <pc:spChg chg="del mod">
          <ac:chgData name="Spencer Marlen-Starr" userId="e5c35402ec641340" providerId="LiveId" clId="{1CEC02AD-B047-4DAE-B525-463978F6CEF5}" dt="2020-12-04T19:43:06.765" v="33" actId="478"/>
          <ac:spMkLst>
            <pc:docMk/>
            <pc:sldMk cId="390579888" sldId="257"/>
            <ac:spMk id="2" creationId="{002C6270-9D53-4FA1-9652-5DB272B7BB1D}"/>
          </ac:spMkLst>
        </pc:spChg>
        <pc:spChg chg="del">
          <ac:chgData name="Spencer Marlen-Starr" userId="e5c35402ec641340" providerId="LiveId" clId="{1CEC02AD-B047-4DAE-B525-463978F6CEF5}" dt="2020-12-04T19:42:57.995" v="30" actId="931"/>
          <ac:spMkLst>
            <pc:docMk/>
            <pc:sldMk cId="390579888" sldId="257"/>
            <ac:spMk id="3" creationId="{8117DD97-F92C-4F90-B168-FA4AD3176098}"/>
          </ac:spMkLst>
        </pc:spChg>
        <pc:spChg chg="add mod">
          <ac:chgData name="Spencer Marlen-Starr" userId="e5c35402ec641340" providerId="LiveId" clId="{1CEC02AD-B047-4DAE-B525-463978F6CEF5}" dt="2020-12-04T19:49:38.725" v="39" actId="478"/>
          <ac:spMkLst>
            <pc:docMk/>
            <pc:sldMk cId="390579888" sldId="257"/>
            <ac:spMk id="7" creationId="{9CF6B12E-60F1-4E70-A6D1-CADF3B0AC2DA}"/>
          </ac:spMkLst>
        </pc:spChg>
        <pc:picChg chg="add del mod">
          <ac:chgData name="Spencer Marlen-Starr" userId="e5c35402ec641340" providerId="LiveId" clId="{1CEC02AD-B047-4DAE-B525-463978F6CEF5}" dt="2020-12-04T19:49:38.725" v="39" actId="478"/>
          <ac:picMkLst>
            <pc:docMk/>
            <pc:sldMk cId="390579888" sldId="257"/>
            <ac:picMk id="5" creationId="{F4295364-6C96-4019-926C-AC621FDDADB8}"/>
          </ac:picMkLst>
        </pc:picChg>
      </pc:sldChg>
      <pc:sldChg chg="addSp delSp modSp new del mod modClrScheme chgLayout">
        <pc:chgData name="Spencer Marlen-Starr" userId="e5c35402ec641340" providerId="LiveId" clId="{1CEC02AD-B047-4DAE-B525-463978F6CEF5}" dt="2020-12-06T21:13:22.263" v="255" actId="47"/>
        <pc:sldMkLst>
          <pc:docMk/>
          <pc:sldMk cId="2375457580" sldId="258"/>
        </pc:sldMkLst>
        <pc:spChg chg="del">
          <ac:chgData name="Spencer Marlen-Starr" userId="e5c35402ec641340" providerId="LiveId" clId="{1CEC02AD-B047-4DAE-B525-463978F6CEF5}" dt="2020-12-06T00:28:29.204" v="232" actId="700"/>
          <ac:spMkLst>
            <pc:docMk/>
            <pc:sldMk cId="2375457580" sldId="258"/>
            <ac:spMk id="2" creationId="{FD428761-E1E2-4715-AED8-F7AAAB1B53AB}"/>
          </ac:spMkLst>
        </pc:spChg>
        <pc:spChg chg="del">
          <ac:chgData name="Spencer Marlen-Starr" userId="e5c35402ec641340" providerId="LiveId" clId="{1CEC02AD-B047-4DAE-B525-463978F6CEF5}" dt="2020-12-06T00:28:29.204" v="232" actId="700"/>
          <ac:spMkLst>
            <pc:docMk/>
            <pc:sldMk cId="2375457580" sldId="258"/>
            <ac:spMk id="3" creationId="{4791FC97-2DB5-4612-A445-D651C5A8F629}"/>
          </ac:spMkLst>
        </pc:spChg>
        <pc:spChg chg="add mod">
          <ac:chgData name="Spencer Marlen-Starr" userId="e5c35402ec641340" providerId="LiveId" clId="{1CEC02AD-B047-4DAE-B525-463978F6CEF5}" dt="2020-12-06T00:28:44.667" v="233" actId="700"/>
          <ac:spMkLst>
            <pc:docMk/>
            <pc:sldMk cId="2375457580" sldId="258"/>
            <ac:spMk id="4" creationId="{ADFD7290-0F9D-4010-B1E3-A0BC16C709E6}"/>
          </ac:spMkLst>
        </pc:spChg>
      </pc:sldChg>
      <pc:sldChg chg="modSp new mod">
        <pc:chgData name="Spencer Marlen-Starr" userId="e5c35402ec641340" providerId="LiveId" clId="{1CEC02AD-B047-4DAE-B525-463978F6CEF5}" dt="2020-12-07T07:11:48.372" v="4869" actId="20577"/>
        <pc:sldMkLst>
          <pc:docMk/>
          <pc:sldMk cId="1773551010" sldId="259"/>
        </pc:sldMkLst>
        <pc:spChg chg="mod">
          <ac:chgData name="Spencer Marlen-Starr" userId="e5c35402ec641340" providerId="LiveId" clId="{1CEC02AD-B047-4DAE-B525-463978F6CEF5}" dt="2020-12-07T06:07:48.418" v="4475" actId="14100"/>
          <ac:spMkLst>
            <pc:docMk/>
            <pc:sldMk cId="1773551010" sldId="259"/>
            <ac:spMk id="2" creationId="{F03789FC-3250-48E1-9020-62D0A05DA771}"/>
          </ac:spMkLst>
        </pc:spChg>
        <pc:spChg chg="mod">
          <ac:chgData name="Spencer Marlen-Starr" userId="e5c35402ec641340" providerId="LiveId" clId="{1CEC02AD-B047-4DAE-B525-463978F6CEF5}" dt="2020-12-07T07:11:48.372" v="4869" actId="20577"/>
          <ac:spMkLst>
            <pc:docMk/>
            <pc:sldMk cId="1773551010" sldId="259"/>
            <ac:spMk id="3" creationId="{7CDDEB8C-F9E3-42D7-9F9B-F2FE9A94A13C}"/>
          </ac:spMkLst>
        </pc:spChg>
      </pc:sldChg>
      <pc:sldChg chg="modSp new del mod">
        <pc:chgData name="Spencer Marlen-Starr" userId="e5c35402ec641340" providerId="LiveId" clId="{1CEC02AD-B047-4DAE-B525-463978F6CEF5}" dt="2020-12-06T21:37:14.465" v="404" actId="47"/>
        <pc:sldMkLst>
          <pc:docMk/>
          <pc:sldMk cId="1603788021" sldId="260"/>
        </pc:sldMkLst>
        <pc:spChg chg="mod">
          <ac:chgData name="Spencer Marlen-Starr" userId="e5c35402ec641340" providerId="LiveId" clId="{1CEC02AD-B047-4DAE-B525-463978F6CEF5}" dt="2020-12-06T00:20:27.342" v="132" actId="20577"/>
          <ac:spMkLst>
            <pc:docMk/>
            <pc:sldMk cId="1603788021" sldId="260"/>
            <ac:spMk id="2" creationId="{6E1B93FA-BF60-43DD-B2D6-EF56A6153FFD}"/>
          </ac:spMkLst>
        </pc:spChg>
        <pc:spChg chg="mod">
          <ac:chgData name="Spencer Marlen-Starr" userId="e5c35402ec641340" providerId="LiveId" clId="{1CEC02AD-B047-4DAE-B525-463978F6CEF5}" dt="2020-12-06T00:20:46.728" v="133" actId="5793"/>
          <ac:spMkLst>
            <pc:docMk/>
            <pc:sldMk cId="1603788021" sldId="260"/>
            <ac:spMk id="3" creationId="{D8B6B2DD-BA1E-46B7-954F-BC333C09E8E7}"/>
          </ac:spMkLst>
        </pc:spChg>
      </pc:sldChg>
      <pc:sldChg chg="addSp delSp modSp new mod ord setBg">
        <pc:chgData name="Spencer Marlen-Starr" userId="e5c35402ec641340" providerId="LiveId" clId="{1CEC02AD-B047-4DAE-B525-463978F6CEF5}" dt="2020-12-07T07:36:33.764" v="4879"/>
        <pc:sldMkLst>
          <pc:docMk/>
          <pc:sldMk cId="4249534249" sldId="261"/>
        </pc:sldMkLst>
        <pc:spChg chg="mod">
          <ac:chgData name="Spencer Marlen-Starr" userId="e5c35402ec641340" providerId="LiveId" clId="{1CEC02AD-B047-4DAE-B525-463978F6CEF5}" dt="2020-12-07T00:10:06.420" v="1139" actId="20577"/>
          <ac:spMkLst>
            <pc:docMk/>
            <pc:sldMk cId="4249534249" sldId="261"/>
            <ac:spMk id="2" creationId="{7E7C3013-847C-4B30-9497-979FD9190C23}"/>
          </ac:spMkLst>
        </pc:spChg>
        <pc:spChg chg="del">
          <ac:chgData name="Spencer Marlen-Starr" userId="e5c35402ec641340" providerId="LiveId" clId="{1CEC02AD-B047-4DAE-B525-463978F6CEF5}" dt="2020-12-06T00:29:20.324" v="239" actId="931"/>
          <ac:spMkLst>
            <pc:docMk/>
            <pc:sldMk cId="4249534249" sldId="261"/>
            <ac:spMk id="3" creationId="{F6C11149-200D-47C2-8A17-9C7F17568D9E}"/>
          </ac:spMkLst>
        </pc:spChg>
        <pc:picChg chg="add mod">
          <ac:chgData name="Spencer Marlen-Starr" userId="e5c35402ec641340" providerId="LiveId" clId="{1CEC02AD-B047-4DAE-B525-463978F6CEF5}" dt="2020-12-07T00:07:10.775" v="1072" actId="14100"/>
          <ac:picMkLst>
            <pc:docMk/>
            <pc:sldMk cId="4249534249" sldId="261"/>
            <ac:picMk id="5" creationId="{8935C7EF-0351-49A8-A0E5-05FAE37281FE}"/>
          </ac:picMkLst>
        </pc:picChg>
        <pc:picChg chg="add mod">
          <ac:chgData name="Spencer Marlen-Starr" userId="e5c35402ec641340" providerId="LiveId" clId="{1CEC02AD-B047-4DAE-B525-463978F6CEF5}" dt="2020-12-07T00:05:56.722" v="1049"/>
          <ac:picMkLst>
            <pc:docMk/>
            <pc:sldMk cId="4249534249" sldId="261"/>
            <ac:picMk id="6" creationId="{D5CA1269-F1A4-4EA4-BEAE-4B540E085745}"/>
          </ac:picMkLst>
        </pc:picChg>
        <pc:picChg chg="add del mod">
          <ac:chgData name="Spencer Marlen-Starr" userId="e5c35402ec641340" providerId="LiveId" clId="{1CEC02AD-B047-4DAE-B525-463978F6CEF5}" dt="2020-12-07T07:34:28.132" v="4878"/>
          <ac:picMkLst>
            <pc:docMk/>
            <pc:sldMk cId="4249534249" sldId="261"/>
            <ac:picMk id="7" creationId="{51CF80CE-287D-4544-9284-A5696978D85D}"/>
          </ac:picMkLst>
        </pc:picChg>
        <pc:picChg chg="add del mod">
          <ac:chgData name="Spencer Marlen-Starr" userId="e5c35402ec641340" providerId="LiveId" clId="{1CEC02AD-B047-4DAE-B525-463978F6CEF5}" dt="2020-12-07T07:36:33.764" v="4879"/>
          <ac:picMkLst>
            <pc:docMk/>
            <pc:sldMk cId="4249534249" sldId="261"/>
            <ac:picMk id="8" creationId="{6021DCE2-B4F8-49B5-B4BD-0AF6A67D8160}"/>
          </ac:picMkLst>
        </pc:picChg>
        <pc:picChg chg="add mod">
          <ac:chgData name="Spencer Marlen-Starr" userId="e5c35402ec641340" providerId="LiveId" clId="{1CEC02AD-B047-4DAE-B525-463978F6CEF5}" dt="2020-12-07T07:36:33.764" v="4879"/>
          <ac:picMkLst>
            <pc:docMk/>
            <pc:sldMk cId="4249534249" sldId="261"/>
            <ac:picMk id="9" creationId="{4A3F1951-BA79-49D9-8C1C-E0C6C2F391A7}"/>
          </ac:picMkLst>
        </pc:picChg>
      </pc:sldChg>
      <pc:sldChg chg="addSp delSp modSp new mod setBg modClrScheme chgLayout">
        <pc:chgData name="Spencer Marlen-Starr" userId="e5c35402ec641340" providerId="LiveId" clId="{1CEC02AD-B047-4DAE-B525-463978F6CEF5}" dt="2020-12-07T07:58:57.328" v="4895"/>
        <pc:sldMkLst>
          <pc:docMk/>
          <pc:sldMk cId="2991060804" sldId="262"/>
        </pc:sldMkLst>
        <pc:spChg chg="del mod ord">
          <ac:chgData name="Spencer Marlen-Starr" userId="e5c35402ec641340" providerId="LiveId" clId="{1CEC02AD-B047-4DAE-B525-463978F6CEF5}" dt="2020-12-06T00:28:56.195" v="235" actId="700"/>
          <ac:spMkLst>
            <pc:docMk/>
            <pc:sldMk cId="2991060804" sldId="262"/>
            <ac:spMk id="2" creationId="{62B47F4B-2ABB-4466-A962-DEED7174CCEF}"/>
          </ac:spMkLst>
        </pc:spChg>
        <pc:spChg chg="add mod ord">
          <ac:chgData name="Spencer Marlen-Starr" userId="e5c35402ec641340" providerId="LiveId" clId="{1CEC02AD-B047-4DAE-B525-463978F6CEF5}" dt="2020-12-07T04:59:37.686" v="3038" actId="20577"/>
          <ac:spMkLst>
            <pc:docMk/>
            <pc:sldMk cId="2991060804" sldId="262"/>
            <ac:spMk id="3" creationId="{D1AEBD73-4802-4AEC-8D1E-8A12E51191AE}"/>
          </ac:spMkLst>
        </pc:spChg>
        <pc:spChg chg="add del mod ord">
          <ac:chgData name="Spencer Marlen-Starr" userId="e5c35402ec641340" providerId="LiveId" clId="{1CEC02AD-B047-4DAE-B525-463978F6CEF5}" dt="2020-12-06T00:29:04.427" v="236" actId="931"/>
          <ac:spMkLst>
            <pc:docMk/>
            <pc:sldMk cId="2991060804" sldId="262"/>
            <ac:spMk id="4" creationId="{B1BE6181-8E29-45D6-9982-26584347B3E7}"/>
          </ac:spMkLst>
        </pc:spChg>
        <pc:picChg chg="add mod">
          <ac:chgData name="Spencer Marlen-Starr" userId="e5c35402ec641340" providerId="LiveId" clId="{1CEC02AD-B047-4DAE-B525-463978F6CEF5}" dt="2020-12-06T23:16:40.760" v="818" actId="14100"/>
          <ac:picMkLst>
            <pc:docMk/>
            <pc:sldMk cId="2991060804" sldId="262"/>
            <ac:picMk id="6" creationId="{2907EB28-C678-4E48-8E26-10C116718BA7}"/>
          </ac:picMkLst>
        </pc:picChg>
        <pc:picChg chg="add mod">
          <ac:chgData name="Spencer Marlen-Starr" userId="e5c35402ec641340" providerId="LiveId" clId="{1CEC02AD-B047-4DAE-B525-463978F6CEF5}" dt="2020-12-06T23:56:04.896" v="868" actId="1076"/>
          <ac:picMkLst>
            <pc:docMk/>
            <pc:sldMk cId="2991060804" sldId="262"/>
            <ac:picMk id="8" creationId="{83D2CD20-B1BE-42B7-9B89-30F829CB82F5}"/>
          </ac:picMkLst>
        </pc:picChg>
        <pc:picChg chg="add del mod">
          <ac:chgData name="Spencer Marlen-Starr" userId="e5c35402ec641340" providerId="LiveId" clId="{1CEC02AD-B047-4DAE-B525-463978F6CEF5}" dt="2020-12-07T07:39:52.702" v="4881"/>
          <ac:picMkLst>
            <pc:docMk/>
            <pc:sldMk cId="2991060804" sldId="262"/>
            <ac:picMk id="9" creationId="{781CC451-2B0C-4005-B7C9-F12AA30FB546}"/>
          </ac:picMkLst>
        </pc:picChg>
        <pc:picChg chg="add del mod">
          <ac:chgData name="Spencer Marlen-Starr" userId="e5c35402ec641340" providerId="LiveId" clId="{1CEC02AD-B047-4DAE-B525-463978F6CEF5}" dt="2020-12-07T07:58:19.367" v="4894"/>
          <ac:picMkLst>
            <pc:docMk/>
            <pc:sldMk cId="2991060804" sldId="262"/>
            <ac:picMk id="10" creationId="{30E71FAA-F9D8-49BB-9799-72CDC51CBD3C}"/>
          </ac:picMkLst>
        </pc:picChg>
        <pc:picChg chg="add del mod">
          <ac:chgData name="Spencer Marlen-Starr" userId="e5c35402ec641340" providerId="LiveId" clId="{1CEC02AD-B047-4DAE-B525-463978F6CEF5}" dt="2020-12-07T07:58:57.328" v="4895"/>
          <ac:picMkLst>
            <pc:docMk/>
            <pc:sldMk cId="2991060804" sldId="262"/>
            <ac:picMk id="11" creationId="{182195A2-2FE8-481B-BE72-8F832B0AA6EE}"/>
          </ac:picMkLst>
        </pc:picChg>
        <pc:picChg chg="add mod">
          <ac:chgData name="Spencer Marlen-Starr" userId="e5c35402ec641340" providerId="LiveId" clId="{1CEC02AD-B047-4DAE-B525-463978F6CEF5}" dt="2020-12-07T07:58:57.328" v="4895"/>
          <ac:picMkLst>
            <pc:docMk/>
            <pc:sldMk cId="2991060804" sldId="262"/>
            <ac:picMk id="12" creationId="{30A1CD87-C958-4F4B-B1ED-264ABB457B52}"/>
          </ac:picMkLst>
        </pc:picChg>
      </pc:sldChg>
      <pc:sldChg chg="addSp delSp modSp new mod ord setBg modClrScheme delDesignElem chgLayout">
        <pc:chgData name="Spencer Marlen-Starr" userId="e5c35402ec641340" providerId="LiveId" clId="{1CEC02AD-B047-4DAE-B525-463978F6CEF5}" dt="2020-12-07T07:54:46.435" v="4893"/>
        <pc:sldMkLst>
          <pc:docMk/>
          <pc:sldMk cId="796341520" sldId="263"/>
        </pc:sldMkLst>
        <pc:spChg chg="del mod">
          <ac:chgData name="Spencer Marlen-Starr" userId="e5c35402ec641340" providerId="LiveId" clId="{1CEC02AD-B047-4DAE-B525-463978F6CEF5}" dt="2020-12-06T23:20:30.153" v="852" actId="26606"/>
          <ac:spMkLst>
            <pc:docMk/>
            <pc:sldMk cId="796341520" sldId="263"/>
            <ac:spMk id="2" creationId="{9C938595-FC36-4CC5-84EE-D669CA5F6FBE}"/>
          </ac:spMkLst>
        </pc:spChg>
        <pc:spChg chg="del">
          <ac:chgData name="Spencer Marlen-Starr" userId="e5c35402ec641340" providerId="LiveId" clId="{1CEC02AD-B047-4DAE-B525-463978F6CEF5}" dt="2020-12-06T00:29:33.672" v="243" actId="931"/>
          <ac:spMkLst>
            <pc:docMk/>
            <pc:sldMk cId="796341520" sldId="263"/>
            <ac:spMk id="3" creationId="{EAEB68D1-008A-42B4-A885-408F9CB9E799}"/>
          </ac:spMkLst>
        </pc:spChg>
        <pc:spChg chg="add del mod">
          <ac:chgData name="Spencer Marlen-Starr" userId="e5c35402ec641340" providerId="LiveId" clId="{1CEC02AD-B047-4DAE-B525-463978F6CEF5}" dt="2020-12-06T23:57:30.724" v="877" actId="931"/>
          <ac:spMkLst>
            <pc:docMk/>
            <pc:sldMk cId="796341520" sldId="263"/>
            <ac:spMk id="8" creationId="{D543AFF6-C2C1-44A9-9168-FFDDF9821CA2}"/>
          </ac:spMkLst>
        </pc:spChg>
        <pc:spChg chg="add del">
          <ac:chgData name="Spencer Marlen-Starr" userId="e5c35402ec641340" providerId="LiveId" clId="{1CEC02AD-B047-4DAE-B525-463978F6CEF5}" dt="2020-12-06T23:58:06.916" v="883" actId="700"/>
          <ac:spMkLst>
            <pc:docMk/>
            <pc:sldMk cId="796341520" sldId="263"/>
            <ac:spMk id="11" creationId="{42A4FC2C-047E-45A5-965D-8E1E3BF09BC6}"/>
          </ac:spMkLst>
        </pc:spChg>
        <pc:spChg chg="add mod ord">
          <ac:chgData name="Spencer Marlen-Starr" userId="e5c35402ec641340" providerId="LiveId" clId="{1CEC02AD-B047-4DAE-B525-463978F6CEF5}" dt="2020-12-07T05:17:50.205" v="3801" actId="20577"/>
          <ac:spMkLst>
            <pc:docMk/>
            <pc:sldMk cId="796341520" sldId="263"/>
            <ac:spMk id="12" creationId="{3204C38F-CE41-4A46-AB00-11ABA5330A30}"/>
          </ac:spMkLst>
        </pc:spChg>
        <pc:picChg chg="add del mod">
          <ac:chgData name="Spencer Marlen-Starr" userId="e5c35402ec641340" providerId="LiveId" clId="{1CEC02AD-B047-4DAE-B525-463978F6CEF5}" dt="2020-12-06T23:57:15.303" v="875" actId="478"/>
          <ac:picMkLst>
            <pc:docMk/>
            <pc:sldMk cId="796341520" sldId="263"/>
            <ac:picMk id="5" creationId="{747D4EEB-F846-4AF6-9183-D37E874E2E08}"/>
          </ac:picMkLst>
        </pc:picChg>
        <pc:picChg chg="add mod">
          <ac:chgData name="Spencer Marlen-Starr" userId="e5c35402ec641340" providerId="LiveId" clId="{1CEC02AD-B047-4DAE-B525-463978F6CEF5}" dt="2020-12-06T23:57:22.451" v="876" actId="1076"/>
          <ac:picMkLst>
            <pc:docMk/>
            <pc:sldMk cId="796341520" sldId="263"/>
            <ac:picMk id="6" creationId="{68EF8D9C-B5F6-42AC-8603-1B0118948516}"/>
          </ac:picMkLst>
        </pc:picChg>
        <pc:picChg chg="add mod ord">
          <ac:chgData name="Spencer Marlen-Starr" userId="e5c35402ec641340" providerId="LiveId" clId="{1CEC02AD-B047-4DAE-B525-463978F6CEF5}" dt="2020-12-07T05:15:05.589" v="3708" actId="14100"/>
          <ac:picMkLst>
            <pc:docMk/>
            <pc:sldMk cId="796341520" sldId="263"/>
            <ac:picMk id="10" creationId="{3420487F-9D25-4221-B21D-ADB3D781401D}"/>
          </ac:picMkLst>
        </pc:picChg>
        <pc:picChg chg="add del mod">
          <ac:chgData name="Spencer Marlen-Starr" userId="e5c35402ec641340" providerId="LiveId" clId="{1CEC02AD-B047-4DAE-B525-463978F6CEF5}" dt="2020-12-07T07:54:46.435" v="4893"/>
          <ac:picMkLst>
            <pc:docMk/>
            <pc:sldMk cId="796341520" sldId="263"/>
            <ac:picMk id="13" creationId="{12522835-1B21-4427-8A5F-F03F5378B483}"/>
          </ac:picMkLst>
        </pc:picChg>
        <pc:picChg chg="add mod">
          <ac:chgData name="Spencer Marlen-Starr" userId="e5c35402ec641340" providerId="LiveId" clId="{1CEC02AD-B047-4DAE-B525-463978F6CEF5}" dt="2020-12-07T07:54:46.435" v="4893"/>
          <ac:picMkLst>
            <pc:docMk/>
            <pc:sldMk cId="796341520" sldId="263"/>
            <ac:picMk id="14" creationId="{8CEE7100-46C7-417B-8EE6-9722C08A6C28}"/>
          </ac:picMkLst>
        </pc:picChg>
      </pc:sldChg>
      <pc:sldChg chg="addSp delSp modSp new mod setBg">
        <pc:chgData name="Spencer Marlen-Starr" userId="e5c35402ec641340" providerId="LiveId" clId="{1CEC02AD-B047-4DAE-B525-463978F6CEF5}" dt="2020-12-07T08:01:40.943" v="4896"/>
        <pc:sldMkLst>
          <pc:docMk/>
          <pc:sldMk cId="461554305" sldId="264"/>
        </pc:sldMkLst>
        <pc:spChg chg="mod">
          <ac:chgData name="Spencer Marlen-Starr" userId="e5c35402ec641340" providerId="LiveId" clId="{1CEC02AD-B047-4DAE-B525-463978F6CEF5}" dt="2020-12-07T06:49:37.414" v="4629" actId="20577"/>
          <ac:spMkLst>
            <pc:docMk/>
            <pc:sldMk cId="461554305" sldId="264"/>
            <ac:spMk id="2" creationId="{1FDCBB49-AA83-4E1E-9487-550488067460}"/>
          </ac:spMkLst>
        </pc:spChg>
        <pc:spChg chg="del">
          <ac:chgData name="Spencer Marlen-Starr" userId="e5c35402ec641340" providerId="LiveId" clId="{1CEC02AD-B047-4DAE-B525-463978F6CEF5}" dt="2020-12-06T01:04:59.207" v="247" actId="931"/>
          <ac:spMkLst>
            <pc:docMk/>
            <pc:sldMk cId="461554305" sldId="264"/>
            <ac:spMk id="3" creationId="{778664F9-F35C-4723-84EE-ECAD27EE797D}"/>
          </ac:spMkLst>
        </pc:spChg>
        <pc:picChg chg="add mod">
          <ac:chgData name="Spencer Marlen-Starr" userId="e5c35402ec641340" providerId="LiveId" clId="{1CEC02AD-B047-4DAE-B525-463978F6CEF5}" dt="2020-12-07T06:50:04.923" v="4632" actId="1076"/>
          <ac:picMkLst>
            <pc:docMk/>
            <pc:sldMk cId="461554305" sldId="264"/>
            <ac:picMk id="5" creationId="{FE24FB8B-5C3C-4702-8916-9A3573DFDE36}"/>
          </ac:picMkLst>
        </pc:picChg>
        <pc:picChg chg="add del mod ord">
          <ac:chgData name="Spencer Marlen-Starr" userId="e5c35402ec641340" providerId="LiveId" clId="{1CEC02AD-B047-4DAE-B525-463978F6CEF5}" dt="2020-12-06T23:49:50.074" v="853" actId="478"/>
          <ac:picMkLst>
            <pc:docMk/>
            <pc:sldMk cId="461554305" sldId="264"/>
            <ac:picMk id="7" creationId="{1D78324D-0EDA-46A9-9983-259202BA47E8}"/>
          </ac:picMkLst>
        </pc:picChg>
        <pc:picChg chg="add mod">
          <ac:chgData name="Spencer Marlen-Starr" userId="e5c35402ec641340" providerId="LiveId" clId="{1CEC02AD-B047-4DAE-B525-463978F6CEF5}" dt="2020-12-06T23:56:30.938" v="872" actId="1076"/>
          <ac:picMkLst>
            <pc:docMk/>
            <pc:sldMk cId="461554305" sldId="264"/>
            <ac:picMk id="8" creationId="{3CEA7578-9135-410F-977B-CAD847A08C91}"/>
          </ac:picMkLst>
        </pc:picChg>
        <pc:picChg chg="add del mod">
          <ac:chgData name="Spencer Marlen-Starr" userId="e5c35402ec641340" providerId="LiveId" clId="{1CEC02AD-B047-4DAE-B525-463978F6CEF5}" dt="2020-12-07T07:44:28.415" v="4883"/>
          <ac:picMkLst>
            <pc:docMk/>
            <pc:sldMk cId="461554305" sldId="264"/>
            <ac:picMk id="9" creationId="{BC51CB13-C372-4E05-970B-6DFEA04E180D}"/>
          </ac:picMkLst>
        </pc:picChg>
        <pc:picChg chg="add del mod">
          <ac:chgData name="Spencer Marlen-Starr" userId="e5c35402ec641340" providerId="LiveId" clId="{1CEC02AD-B047-4DAE-B525-463978F6CEF5}" dt="2020-12-07T07:47:13.002" v="4884"/>
          <ac:picMkLst>
            <pc:docMk/>
            <pc:sldMk cId="461554305" sldId="264"/>
            <ac:picMk id="10" creationId="{01B8093B-CF99-4EC1-95A8-43717182265A}"/>
          </ac:picMkLst>
        </pc:picChg>
        <pc:picChg chg="add del mod">
          <ac:chgData name="Spencer Marlen-Starr" userId="e5c35402ec641340" providerId="LiveId" clId="{1CEC02AD-B047-4DAE-B525-463978F6CEF5}" dt="2020-12-07T08:01:40.943" v="4896"/>
          <ac:picMkLst>
            <pc:docMk/>
            <pc:sldMk cId="461554305" sldId="264"/>
            <ac:picMk id="11" creationId="{AD4B06B6-24C3-46E5-9BD5-BA4BEDE46240}"/>
          </ac:picMkLst>
        </pc:picChg>
        <pc:picChg chg="add mod">
          <ac:chgData name="Spencer Marlen-Starr" userId="e5c35402ec641340" providerId="LiveId" clId="{1CEC02AD-B047-4DAE-B525-463978F6CEF5}" dt="2020-12-07T08:01:40.943" v="4896"/>
          <ac:picMkLst>
            <pc:docMk/>
            <pc:sldMk cId="461554305" sldId="264"/>
            <ac:picMk id="12" creationId="{75C08121-1C8B-4583-A374-1BE121940F87}"/>
          </ac:picMkLst>
        </pc:picChg>
      </pc:sldChg>
      <pc:sldChg chg="addSp delSp modSp new del mod delAnim">
        <pc:chgData name="Spencer Marlen-Starr" userId="e5c35402ec641340" providerId="LiveId" clId="{1CEC02AD-B047-4DAE-B525-463978F6CEF5}" dt="2020-12-06T21:13:42.122" v="260" actId="47"/>
        <pc:sldMkLst>
          <pc:docMk/>
          <pc:sldMk cId="2554838338" sldId="265"/>
        </pc:sldMkLst>
        <pc:spChg chg="del">
          <ac:chgData name="Spencer Marlen-Starr" userId="e5c35402ec641340" providerId="LiveId" clId="{1CEC02AD-B047-4DAE-B525-463978F6CEF5}" dt="2020-12-06T01:05:08.257" v="251" actId="931"/>
          <ac:spMkLst>
            <pc:docMk/>
            <pc:sldMk cId="2554838338" sldId="265"/>
            <ac:spMk id="3" creationId="{DFF2501B-8F70-4612-9BFC-2CB6639229FA}"/>
          </ac:spMkLst>
        </pc:spChg>
        <pc:picChg chg="add mod">
          <ac:chgData name="Spencer Marlen-Starr" userId="e5c35402ec641340" providerId="LiveId" clId="{1CEC02AD-B047-4DAE-B525-463978F6CEF5}" dt="2020-12-06T01:05:09.560" v="253" actId="962"/>
          <ac:picMkLst>
            <pc:docMk/>
            <pc:sldMk cId="2554838338" sldId="265"/>
            <ac:picMk id="5" creationId="{26724A7D-7F7F-4563-A2AD-FFA0ECF6B4BB}"/>
          </ac:picMkLst>
        </pc:picChg>
        <pc:picChg chg="del">
          <ac:chgData name="Spencer Marlen-Starr" userId="e5c35402ec641340" providerId="LiveId" clId="{1CEC02AD-B047-4DAE-B525-463978F6CEF5}" dt="2020-12-06T01:32:38.205" v="254" actId="478"/>
          <ac:picMkLst>
            <pc:docMk/>
            <pc:sldMk cId="2554838338" sldId="265"/>
            <ac:picMk id="6" creationId="{1183AEE1-48DC-4B0F-985C-5F1DB10D6460}"/>
          </ac:picMkLst>
        </pc:picChg>
      </pc:sldChg>
      <pc:sldChg chg="addSp delSp modSp new del mod setBg">
        <pc:chgData name="Spencer Marlen-Starr" userId="e5c35402ec641340" providerId="LiveId" clId="{1CEC02AD-B047-4DAE-B525-463978F6CEF5}" dt="2020-12-07T01:27:13.793" v="1469" actId="47"/>
        <pc:sldMkLst>
          <pc:docMk/>
          <pc:sldMk cId="3980576394" sldId="266"/>
        </pc:sldMkLst>
        <pc:spChg chg="del mod">
          <ac:chgData name="Spencer Marlen-Starr" userId="e5c35402ec641340" providerId="LiveId" clId="{1CEC02AD-B047-4DAE-B525-463978F6CEF5}" dt="2020-12-06T23:55:20.096" v="862" actId="478"/>
          <ac:spMkLst>
            <pc:docMk/>
            <pc:sldMk cId="3980576394" sldId="266"/>
            <ac:spMk id="2" creationId="{2335DB5C-92AC-4B63-8F9A-F96B05DE6087}"/>
          </ac:spMkLst>
        </pc:spChg>
        <pc:spChg chg="del">
          <ac:chgData name="Spencer Marlen-Starr" userId="e5c35402ec641340" providerId="LiveId" clId="{1CEC02AD-B047-4DAE-B525-463978F6CEF5}" dt="2020-12-06T21:13:36.550" v="257" actId="931"/>
          <ac:spMkLst>
            <pc:docMk/>
            <pc:sldMk cId="3980576394" sldId="266"/>
            <ac:spMk id="3" creationId="{53C146C6-1D3B-470A-A781-5CBBC83FD47E}"/>
          </ac:spMkLst>
        </pc:spChg>
        <pc:picChg chg="add mod">
          <ac:chgData name="Spencer Marlen-Starr" userId="e5c35402ec641340" providerId="LiveId" clId="{1CEC02AD-B047-4DAE-B525-463978F6CEF5}" dt="2020-12-06T23:55:03.633" v="861" actId="14100"/>
          <ac:picMkLst>
            <pc:docMk/>
            <pc:sldMk cId="3980576394" sldId="266"/>
            <ac:picMk id="5" creationId="{4776A02E-B7E1-42DD-AE6E-97FB3C517969}"/>
          </ac:picMkLst>
        </pc:picChg>
        <pc:picChg chg="add mod">
          <ac:chgData name="Spencer Marlen-Starr" userId="e5c35402ec641340" providerId="LiveId" clId="{1CEC02AD-B047-4DAE-B525-463978F6CEF5}" dt="2020-12-06T23:55:35.551" v="864" actId="1076"/>
          <ac:picMkLst>
            <pc:docMk/>
            <pc:sldMk cId="3980576394" sldId="266"/>
            <ac:picMk id="6" creationId="{997E2574-2E19-47E4-9D96-6E1F51FCEB3B}"/>
          </ac:picMkLst>
        </pc:picChg>
        <pc:picChg chg="add mod">
          <ac:chgData name="Spencer Marlen-Starr" userId="e5c35402ec641340" providerId="LiveId" clId="{1CEC02AD-B047-4DAE-B525-463978F6CEF5}" dt="2020-12-06T23:55:56.933" v="867" actId="1076"/>
          <ac:picMkLst>
            <pc:docMk/>
            <pc:sldMk cId="3980576394" sldId="266"/>
            <ac:picMk id="7" creationId="{077C0289-ACDD-4C9F-A13C-9452E281BD0A}"/>
          </ac:picMkLst>
        </pc:picChg>
      </pc:sldChg>
      <pc:sldChg chg="new del">
        <pc:chgData name="Spencer Marlen-Starr" userId="e5c35402ec641340" providerId="LiveId" clId="{1CEC02AD-B047-4DAE-B525-463978F6CEF5}" dt="2020-12-06T22:51:48.041" v="634" actId="47"/>
        <pc:sldMkLst>
          <pc:docMk/>
          <pc:sldMk cId="3966705106" sldId="267"/>
        </pc:sldMkLst>
      </pc:sldChg>
      <pc:sldChg chg="addSp delSp modSp new mod ord modTransition setBg modAnim">
        <pc:chgData name="Spencer Marlen-Starr" userId="e5c35402ec641340" providerId="LiveId" clId="{1CEC02AD-B047-4DAE-B525-463978F6CEF5}" dt="2020-12-07T07:31:33.096" v="4875"/>
        <pc:sldMkLst>
          <pc:docMk/>
          <pc:sldMk cId="2314463911" sldId="268"/>
        </pc:sldMkLst>
        <pc:spChg chg="add del mod">
          <ac:chgData name="Spencer Marlen-Starr" userId="e5c35402ec641340" providerId="LiveId" clId="{1CEC02AD-B047-4DAE-B525-463978F6CEF5}" dt="2020-12-07T01:25:13.990" v="1433" actId="478"/>
          <ac:spMkLst>
            <pc:docMk/>
            <pc:sldMk cId="2314463911" sldId="268"/>
            <ac:spMk id="2" creationId="{712CA7A0-66E4-4DBF-A0A7-ED33DC5CB3E8}"/>
          </ac:spMkLst>
        </pc:spChg>
        <pc:spChg chg="del">
          <ac:chgData name="Spencer Marlen-Starr" userId="e5c35402ec641340" providerId="LiveId" clId="{1CEC02AD-B047-4DAE-B525-463978F6CEF5}" dt="2020-12-06T23:18:36.663" v="832" actId="931"/>
          <ac:spMkLst>
            <pc:docMk/>
            <pc:sldMk cId="2314463911" sldId="268"/>
            <ac:spMk id="3" creationId="{84384EFD-0B15-480D-A4BB-46C3655CDD27}"/>
          </ac:spMkLst>
        </pc:spChg>
        <pc:spChg chg="add mod">
          <ac:chgData name="Spencer Marlen-Starr" userId="e5c35402ec641340" providerId="LiveId" clId="{1CEC02AD-B047-4DAE-B525-463978F6CEF5}" dt="2020-12-07T06:43:20.550" v="4513" actId="14100"/>
          <ac:spMkLst>
            <pc:docMk/>
            <pc:sldMk cId="2314463911" sldId="268"/>
            <ac:spMk id="8" creationId="{71B90459-AA40-41B4-9934-A0F778BE8C0B}"/>
          </ac:spMkLst>
        </pc:spChg>
        <pc:spChg chg="add del">
          <ac:chgData name="Spencer Marlen-Starr" userId="e5c35402ec641340" providerId="LiveId" clId="{1CEC02AD-B047-4DAE-B525-463978F6CEF5}" dt="2020-12-06T23:19:07.370" v="842" actId="26606"/>
          <ac:spMkLst>
            <pc:docMk/>
            <pc:sldMk cId="2314463911" sldId="268"/>
            <ac:spMk id="10" creationId="{42A4FC2C-047E-45A5-965D-8E1E3BF09BC6}"/>
          </ac:spMkLst>
        </pc:spChg>
        <pc:picChg chg="add mod">
          <ac:chgData name="Spencer Marlen-Starr" userId="e5c35402ec641340" providerId="LiveId" clId="{1CEC02AD-B047-4DAE-B525-463978F6CEF5}" dt="2020-12-07T05:15:15.973" v="3709" actId="14100"/>
          <ac:picMkLst>
            <pc:docMk/>
            <pc:sldMk cId="2314463911" sldId="268"/>
            <ac:picMk id="5" creationId="{C466C985-68A4-450C-8034-A8F2220F6CB5}"/>
          </ac:picMkLst>
        </pc:picChg>
        <pc:picChg chg="add del mod">
          <ac:chgData name="Spencer Marlen-Starr" userId="e5c35402ec641340" providerId="LiveId" clId="{1CEC02AD-B047-4DAE-B525-463978F6CEF5}" dt="2020-12-07T07:30:27.510" v="4874"/>
          <ac:picMkLst>
            <pc:docMk/>
            <pc:sldMk cId="2314463911" sldId="268"/>
            <ac:picMk id="6" creationId="{3925A89B-87C9-446A-A103-20ED49C416C5}"/>
          </ac:picMkLst>
        </pc:picChg>
        <pc:picChg chg="add mod">
          <ac:chgData name="Spencer Marlen-Starr" userId="e5c35402ec641340" providerId="LiveId" clId="{1CEC02AD-B047-4DAE-B525-463978F6CEF5}" dt="2020-12-07T00:05:48" v="1048" actId="1076"/>
          <ac:picMkLst>
            <pc:docMk/>
            <pc:sldMk cId="2314463911" sldId="268"/>
            <ac:picMk id="7" creationId="{C567BBA3-CB4C-433A-9B2B-CDA7DAA45333}"/>
          </ac:picMkLst>
        </pc:picChg>
        <pc:picChg chg="add mod">
          <ac:chgData name="Spencer Marlen-Starr" userId="e5c35402ec641340" providerId="LiveId" clId="{1CEC02AD-B047-4DAE-B525-463978F6CEF5}" dt="2020-12-07T07:31:33.096" v="4875"/>
          <ac:picMkLst>
            <pc:docMk/>
            <pc:sldMk cId="2314463911" sldId="268"/>
            <ac:picMk id="9" creationId="{47261448-D81F-4BE3-93EB-3FB9CD680B8E}"/>
          </ac:picMkLst>
        </pc:picChg>
      </pc:sldChg>
      <pc:sldChg chg="modSp new mod">
        <pc:chgData name="Spencer Marlen-Starr" userId="e5c35402ec641340" providerId="LiveId" clId="{1CEC02AD-B047-4DAE-B525-463978F6CEF5}" dt="2020-12-07T04:29:00.147" v="2204" actId="403"/>
        <pc:sldMkLst>
          <pc:docMk/>
          <pc:sldMk cId="2663260112" sldId="269"/>
        </pc:sldMkLst>
        <pc:spChg chg="mod">
          <ac:chgData name="Spencer Marlen-Starr" userId="e5c35402ec641340" providerId="LiveId" clId="{1CEC02AD-B047-4DAE-B525-463978F6CEF5}" dt="2020-12-07T04:28:56.326" v="2203" actId="403"/>
          <ac:spMkLst>
            <pc:docMk/>
            <pc:sldMk cId="2663260112" sldId="269"/>
            <ac:spMk id="2" creationId="{7314BE53-721E-46A3-87FC-C0E39E70052A}"/>
          </ac:spMkLst>
        </pc:spChg>
        <pc:spChg chg="mod">
          <ac:chgData name="Spencer Marlen-Starr" userId="e5c35402ec641340" providerId="LiveId" clId="{1CEC02AD-B047-4DAE-B525-463978F6CEF5}" dt="2020-12-07T04:29:00.147" v="2204" actId="403"/>
          <ac:spMkLst>
            <pc:docMk/>
            <pc:sldMk cId="2663260112" sldId="269"/>
            <ac:spMk id="3" creationId="{81F245D1-7811-47A7-A394-ED3274861ED3}"/>
          </ac:spMkLst>
        </pc:spChg>
      </pc:sldChg>
      <pc:sldChg chg="modSp new mod">
        <pc:chgData name="Spencer Marlen-Starr" userId="e5c35402ec641340" providerId="LiveId" clId="{1CEC02AD-B047-4DAE-B525-463978F6CEF5}" dt="2020-12-07T03:12:31.067" v="2029" actId="20577"/>
        <pc:sldMkLst>
          <pc:docMk/>
          <pc:sldMk cId="1854895950" sldId="270"/>
        </pc:sldMkLst>
        <pc:spChg chg="mod">
          <ac:chgData name="Spencer Marlen-Starr" userId="e5c35402ec641340" providerId="LiveId" clId="{1CEC02AD-B047-4DAE-B525-463978F6CEF5}" dt="2020-12-07T03:12:15.748" v="2020" actId="14100"/>
          <ac:spMkLst>
            <pc:docMk/>
            <pc:sldMk cId="1854895950" sldId="270"/>
            <ac:spMk id="2" creationId="{3F8EF63F-0BDB-49CF-A67D-EB2ADF98F741}"/>
          </ac:spMkLst>
        </pc:spChg>
        <pc:spChg chg="mod">
          <ac:chgData name="Spencer Marlen-Starr" userId="e5c35402ec641340" providerId="LiveId" clId="{1CEC02AD-B047-4DAE-B525-463978F6CEF5}" dt="2020-12-07T03:12:31.067" v="2029" actId="20577"/>
          <ac:spMkLst>
            <pc:docMk/>
            <pc:sldMk cId="1854895950" sldId="270"/>
            <ac:spMk id="3" creationId="{B129C3F4-5D2B-4409-A0C8-A25807457017}"/>
          </ac:spMkLst>
        </pc:spChg>
      </pc:sldChg>
      <pc:sldChg chg="addSp modSp new mod">
        <pc:chgData name="Spencer Marlen-Starr" userId="e5c35402ec641340" providerId="LiveId" clId="{1CEC02AD-B047-4DAE-B525-463978F6CEF5}" dt="2020-12-07T08:09:19.649" v="4906"/>
        <pc:sldMkLst>
          <pc:docMk/>
          <pc:sldMk cId="1793187403" sldId="271"/>
        </pc:sldMkLst>
        <pc:spChg chg="mod">
          <ac:chgData name="Spencer Marlen-Starr" userId="e5c35402ec641340" providerId="LiveId" clId="{1CEC02AD-B047-4DAE-B525-463978F6CEF5}" dt="2020-12-07T05:19:25.930" v="3830" actId="20577"/>
          <ac:spMkLst>
            <pc:docMk/>
            <pc:sldMk cId="1793187403" sldId="271"/>
            <ac:spMk id="2" creationId="{265E9981-9FCB-4780-B091-54299EF4410B}"/>
          </ac:spMkLst>
        </pc:spChg>
        <pc:spChg chg="mod">
          <ac:chgData name="Spencer Marlen-Starr" userId="e5c35402ec641340" providerId="LiveId" clId="{1CEC02AD-B047-4DAE-B525-463978F6CEF5}" dt="2020-12-07T06:53:15.465" v="4803" actId="20577"/>
          <ac:spMkLst>
            <pc:docMk/>
            <pc:sldMk cId="1793187403" sldId="271"/>
            <ac:spMk id="3" creationId="{5028EE82-013B-4BB8-9DD2-A036776FC0FF}"/>
          </ac:spMkLst>
        </pc:spChg>
        <pc:picChg chg="add mod">
          <ac:chgData name="Spencer Marlen-Starr" userId="e5c35402ec641340" providerId="LiveId" clId="{1CEC02AD-B047-4DAE-B525-463978F6CEF5}" dt="2020-12-07T08:09:19.649" v="4906"/>
          <ac:picMkLst>
            <pc:docMk/>
            <pc:sldMk cId="1793187403" sldId="271"/>
            <ac:picMk id="4" creationId="{F3EEB36D-2ABE-47B6-B691-ECEA9E8EB257}"/>
          </ac:picMkLst>
        </pc:picChg>
      </pc:sldChg>
      <pc:sldChg chg="addSp delSp modSp new mod setBg">
        <pc:chgData name="Spencer Marlen-Starr" userId="e5c35402ec641340" providerId="LiveId" clId="{1CEC02AD-B047-4DAE-B525-463978F6CEF5}" dt="2020-12-07T07:32:28.108" v="4876"/>
        <pc:sldMkLst>
          <pc:docMk/>
          <pc:sldMk cId="3432160340" sldId="272"/>
        </pc:sldMkLst>
        <pc:spChg chg="mod">
          <ac:chgData name="Spencer Marlen-Starr" userId="e5c35402ec641340" providerId="LiveId" clId="{1CEC02AD-B047-4DAE-B525-463978F6CEF5}" dt="2020-12-07T01:25:50.106" v="1467" actId="20577"/>
          <ac:spMkLst>
            <pc:docMk/>
            <pc:sldMk cId="3432160340" sldId="272"/>
            <ac:spMk id="2" creationId="{90AAC329-0B73-41CF-9A07-0A3A8B8DFD10}"/>
          </ac:spMkLst>
        </pc:spChg>
        <pc:spChg chg="del">
          <ac:chgData name="Spencer Marlen-Starr" userId="e5c35402ec641340" providerId="LiveId" clId="{1CEC02AD-B047-4DAE-B525-463978F6CEF5}" dt="2020-12-07T01:20:23.092" v="1180" actId="931"/>
          <ac:spMkLst>
            <pc:docMk/>
            <pc:sldMk cId="3432160340" sldId="272"/>
            <ac:spMk id="3" creationId="{565A70C5-0D3E-4D4A-BC8C-8D5DE852F578}"/>
          </ac:spMkLst>
        </pc:spChg>
        <pc:picChg chg="add mod">
          <ac:chgData name="Spencer Marlen-Starr" userId="e5c35402ec641340" providerId="LiveId" clId="{1CEC02AD-B047-4DAE-B525-463978F6CEF5}" dt="2020-12-07T05:15:33.491" v="3712" actId="14100"/>
          <ac:picMkLst>
            <pc:docMk/>
            <pc:sldMk cId="3432160340" sldId="272"/>
            <ac:picMk id="5" creationId="{B45CDF8E-38BA-49A2-BCAB-9137A87C91B7}"/>
          </ac:picMkLst>
        </pc:picChg>
        <pc:picChg chg="add mod">
          <ac:chgData name="Spencer Marlen-Starr" userId="e5c35402ec641340" providerId="LiveId" clId="{1CEC02AD-B047-4DAE-B525-463978F6CEF5}" dt="2020-12-07T01:20:46.417" v="1185"/>
          <ac:picMkLst>
            <pc:docMk/>
            <pc:sldMk cId="3432160340" sldId="272"/>
            <ac:picMk id="6" creationId="{817D46D6-5E33-4CEB-87DA-31E616E057B5}"/>
          </ac:picMkLst>
        </pc:picChg>
        <pc:picChg chg="add mod">
          <ac:chgData name="Spencer Marlen-Starr" userId="e5c35402ec641340" providerId="LiveId" clId="{1CEC02AD-B047-4DAE-B525-463978F6CEF5}" dt="2020-12-07T07:32:28.108" v="4876"/>
          <ac:picMkLst>
            <pc:docMk/>
            <pc:sldMk cId="3432160340" sldId="272"/>
            <ac:picMk id="7" creationId="{0A4AC692-CBBC-4957-AFC0-E9D2C687C5D8}"/>
          </ac:picMkLst>
        </pc:picChg>
      </pc:sldChg>
      <pc:sldChg chg="new del">
        <pc:chgData name="Spencer Marlen-Starr" userId="e5c35402ec641340" providerId="LiveId" clId="{1CEC02AD-B047-4DAE-B525-463978F6CEF5}" dt="2020-12-07T02:55:09.806" v="2002" actId="47"/>
        <pc:sldMkLst>
          <pc:docMk/>
          <pc:sldMk cId="3833515465" sldId="273"/>
        </pc:sldMkLst>
      </pc:sldChg>
      <pc:sldChg chg="addSp delSp modSp add mod">
        <pc:chgData name="Spencer Marlen-Starr" userId="e5c35402ec641340" providerId="LiveId" clId="{1CEC02AD-B047-4DAE-B525-463978F6CEF5}" dt="2020-12-07T08:08:06.828" v="4905"/>
        <pc:sldMkLst>
          <pc:docMk/>
          <pc:sldMk cId="3476121015" sldId="274"/>
        </pc:sldMkLst>
        <pc:spChg chg="mod">
          <ac:chgData name="Spencer Marlen-Starr" userId="e5c35402ec641340" providerId="LiveId" clId="{1CEC02AD-B047-4DAE-B525-463978F6CEF5}" dt="2020-12-07T06:51:32.731" v="4760" actId="20577"/>
          <ac:spMkLst>
            <pc:docMk/>
            <pc:sldMk cId="3476121015" sldId="274"/>
            <ac:spMk id="2" creationId="{1FDCBB49-AA83-4E1E-9487-550488067460}"/>
          </ac:spMkLst>
        </pc:spChg>
        <pc:spChg chg="add del mod">
          <ac:chgData name="Spencer Marlen-Starr" userId="e5c35402ec641340" providerId="LiveId" clId="{1CEC02AD-B047-4DAE-B525-463978F6CEF5}" dt="2020-12-07T03:09:24.413" v="2004" actId="931"/>
          <ac:spMkLst>
            <pc:docMk/>
            <pc:sldMk cId="3476121015" sldId="274"/>
            <ac:spMk id="4" creationId="{7363F38A-F086-4FFA-9C9E-829CC916E5F3}"/>
          </ac:spMkLst>
        </pc:spChg>
        <pc:picChg chg="del">
          <ac:chgData name="Spencer Marlen-Starr" userId="e5c35402ec641340" providerId="LiveId" clId="{1CEC02AD-B047-4DAE-B525-463978F6CEF5}" dt="2020-12-07T03:09:17.138" v="2003" actId="478"/>
          <ac:picMkLst>
            <pc:docMk/>
            <pc:sldMk cId="3476121015" sldId="274"/>
            <ac:picMk id="5" creationId="{FE24FB8B-5C3C-4702-8916-9A3573DFDE36}"/>
          </ac:picMkLst>
        </pc:picChg>
        <pc:picChg chg="add mod">
          <ac:chgData name="Spencer Marlen-Starr" userId="e5c35402ec641340" providerId="LiveId" clId="{1CEC02AD-B047-4DAE-B525-463978F6CEF5}" dt="2020-12-07T06:51:56.428" v="4762" actId="1038"/>
          <ac:picMkLst>
            <pc:docMk/>
            <pc:sldMk cId="3476121015" sldId="274"/>
            <ac:picMk id="7" creationId="{154C74CA-EA7B-45DC-BF2B-9CED4837DB0D}"/>
          </ac:picMkLst>
        </pc:picChg>
        <pc:picChg chg="add del mod">
          <ac:chgData name="Spencer Marlen-Starr" userId="e5c35402ec641340" providerId="LiveId" clId="{1CEC02AD-B047-4DAE-B525-463978F6CEF5}" dt="2020-12-07T07:49:10.261" v="4886"/>
          <ac:picMkLst>
            <pc:docMk/>
            <pc:sldMk cId="3476121015" sldId="274"/>
            <ac:picMk id="9" creationId="{CDCF9D92-845E-48C2-BACA-C2C0C0AED51D}"/>
          </ac:picMkLst>
        </pc:picChg>
        <pc:picChg chg="add del mod">
          <ac:chgData name="Spencer Marlen-Starr" userId="e5c35402ec641340" providerId="LiveId" clId="{1CEC02AD-B047-4DAE-B525-463978F6CEF5}" dt="2020-12-07T07:49:59.374" v="4887"/>
          <ac:picMkLst>
            <pc:docMk/>
            <pc:sldMk cId="3476121015" sldId="274"/>
            <ac:picMk id="10" creationId="{7B2CA62E-110B-4A13-81F5-6D1F2FF18406}"/>
          </ac:picMkLst>
        </pc:picChg>
        <pc:picChg chg="add del mod">
          <ac:chgData name="Spencer Marlen-Starr" userId="e5c35402ec641340" providerId="LiveId" clId="{1CEC02AD-B047-4DAE-B525-463978F6CEF5}" dt="2020-12-07T07:51:43.355" v="4888"/>
          <ac:picMkLst>
            <pc:docMk/>
            <pc:sldMk cId="3476121015" sldId="274"/>
            <ac:picMk id="11" creationId="{BB48CFF2-99B1-4111-A39A-39D846B7EDE2}"/>
          </ac:picMkLst>
        </pc:picChg>
        <pc:picChg chg="add del mod">
          <ac:chgData name="Spencer Marlen-Starr" userId="e5c35402ec641340" providerId="LiveId" clId="{1CEC02AD-B047-4DAE-B525-463978F6CEF5}" dt="2020-12-07T08:03:33.845" v="4897"/>
          <ac:picMkLst>
            <pc:docMk/>
            <pc:sldMk cId="3476121015" sldId="274"/>
            <ac:picMk id="12" creationId="{11BF031A-1929-4B53-9482-E904D917942E}"/>
          </ac:picMkLst>
        </pc:picChg>
        <pc:picChg chg="add del mod">
          <ac:chgData name="Spencer Marlen-Starr" userId="e5c35402ec641340" providerId="LiveId" clId="{1CEC02AD-B047-4DAE-B525-463978F6CEF5}" dt="2020-12-07T08:03:55.483" v="4898"/>
          <ac:picMkLst>
            <pc:docMk/>
            <pc:sldMk cId="3476121015" sldId="274"/>
            <ac:picMk id="13" creationId="{E1215DF0-A987-49D6-8B05-00F2EBC8153F}"/>
          </ac:picMkLst>
        </pc:picChg>
        <pc:picChg chg="add del mod">
          <ac:chgData name="Spencer Marlen-Starr" userId="e5c35402ec641340" providerId="LiveId" clId="{1CEC02AD-B047-4DAE-B525-463978F6CEF5}" dt="2020-12-07T08:04:44.673" v="4899"/>
          <ac:picMkLst>
            <pc:docMk/>
            <pc:sldMk cId="3476121015" sldId="274"/>
            <ac:picMk id="14" creationId="{0754EBC7-E1D1-4617-BDCC-F18B28CFB3A2}"/>
          </ac:picMkLst>
        </pc:picChg>
        <pc:picChg chg="add del mod">
          <ac:chgData name="Spencer Marlen-Starr" userId="e5c35402ec641340" providerId="LiveId" clId="{1CEC02AD-B047-4DAE-B525-463978F6CEF5}" dt="2020-12-07T08:05:16.213" v="4900"/>
          <ac:picMkLst>
            <pc:docMk/>
            <pc:sldMk cId="3476121015" sldId="274"/>
            <ac:picMk id="15" creationId="{6CB66CF5-17B8-44D5-B520-A3BC053315CA}"/>
          </ac:picMkLst>
        </pc:picChg>
        <pc:picChg chg="add del mod">
          <ac:chgData name="Spencer Marlen-Starr" userId="e5c35402ec641340" providerId="LiveId" clId="{1CEC02AD-B047-4DAE-B525-463978F6CEF5}" dt="2020-12-07T08:05:56.787" v="4901"/>
          <ac:picMkLst>
            <pc:docMk/>
            <pc:sldMk cId="3476121015" sldId="274"/>
            <ac:picMk id="16" creationId="{F27813E4-EF6D-4B2E-815B-CEF16EEC91BC}"/>
          </ac:picMkLst>
        </pc:picChg>
        <pc:picChg chg="add del mod">
          <ac:chgData name="Spencer Marlen-Starr" userId="e5c35402ec641340" providerId="LiveId" clId="{1CEC02AD-B047-4DAE-B525-463978F6CEF5}" dt="2020-12-07T08:06:45.969" v="4902"/>
          <ac:picMkLst>
            <pc:docMk/>
            <pc:sldMk cId="3476121015" sldId="274"/>
            <ac:picMk id="17" creationId="{AC5E2A20-1726-467D-A0E0-C298FC08375C}"/>
          </ac:picMkLst>
        </pc:picChg>
        <pc:picChg chg="add del mod">
          <ac:chgData name="Spencer Marlen-Starr" userId="e5c35402ec641340" providerId="LiveId" clId="{1CEC02AD-B047-4DAE-B525-463978F6CEF5}" dt="2020-12-07T08:07:02.200" v="4903"/>
          <ac:picMkLst>
            <pc:docMk/>
            <pc:sldMk cId="3476121015" sldId="274"/>
            <ac:picMk id="18" creationId="{F1B5BE76-1660-421E-87FE-0CEAFDF7F4FD}"/>
          </ac:picMkLst>
        </pc:picChg>
        <pc:picChg chg="add del mod">
          <ac:chgData name="Spencer Marlen-Starr" userId="e5c35402ec641340" providerId="LiveId" clId="{1CEC02AD-B047-4DAE-B525-463978F6CEF5}" dt="2020-12-07T08:07:33.403" v="4904"/>
          <ac:picMkLst>
            <pc:docMk/>
            <pc:sldMk cId="3476121015" sldId="274"/>
            <ac:picMk id="19" creationId="{F75DAD7B-7333-406F-98C5-BE7E0772B0F9}"/>
          </ac:picMkLst>
        </pc:picChg>
        <pc:picChg chg="add del mod">
          <ac:chgData name="Spencer Marlen-Starr" userId="e5c35402ec641340" providerId="LiveId" clId="{1CEC02AD-B047-4DAE-B525-463978F6CEF5}" dt="2020-12-07T08:08:06.828" v="4905"/>
          <ac:picMkLst>
            <pc:docMk/>
            <pc:sldMk cId="3476121015" sldId="274"/>
            <ac:picMk id="20" creationId="{0A7E4D78-26E6-4FD3-B001-B5821D83E749}"/>
          </ac:picMkLst>
        </pc:picChg>
        <pc:picChg chg="add mod">
          <ac:chgData name="Spencer Marlen-Starr" userId="e5c35402ec641340" providerId="LiveId" clId="{1CEC02AD-B047-4DAE-B525-463978F6CEF5}" dt="2020-12-07T08:08:06.828" v="4905"/>
          <ac:picMkLst>
            <pc:docMk/>
            <pc:sldMk cId="3476121015" sldId="274"/>
            <ac:picMk id="21" creationId="{EC39E043-1A0D-436A-B28D-A77C477CB702}"/>
          </ac:picMkLst>
        </pc:picChg>
      </pc:sldChg>
      <pc:sldChg chg="new del">
        <pc:chgData name="Spencer Marlen-Starr" userId="e5c35402ec641340" providerId="LiveId" clId="{1CEC02AD-B047-4DAE-B525-463978F6CEF5}" dt="2020-12-07T04:08:33.788" v="2034" actId="47"/>
        <pc:sldMkLst>
          <pc:docMk/>
          <pc:sldMk cId="1152351654" sldId="275"/>
        </pc:sldMkLst>
      </pc:sldChg>
      <pc:sldChg chg="addSp delSp modSp add mod ord modClrScheme chgLayout">
        <pc:chgData name="Spencer Marlen-Starr" userId="e5c35402ec641340" providerId="LiveId" clId="{1CEC02AD-B047-4DAE-B525-463978F6CEF5}" dt="2020-12-07T08:15:39.508" v="4909"/>
        <pc:sldMkLst>
          <pc:docMk/>
          <pc:sldMk cId="3349851857" sldId="276"/>
        </pc:sldMkLst>
        <pc:spChg chg="mod ord">
          <ac:chgData name="Spencer Marlen-Starr" userId="e5c35402ec641340" providerId="LiveId" clId="{1CEC02AD-B047-4DAE-B525-463978F6CEF5}" dt="2020-12-07T06:55:35.022" v="4851" actId="1076"/>
          <ac:spMkLst>
            <pc:docMk/>
            <pc:sldMk cId="3349851857" sldId="276"/>
            <ac:spMk id="2" creationId="{1FDCBB49-AA83-4E1E-9487-550488067460}"/>
          </ac:spMkLst>
        </pc:spChg>
        <pc:spChg chg="add del mod ord">
          <ac:chgData name="Spencer Marlen-Starr" userId="e5c35402ec641340" providerId="LiveId" clId="{1CEC02AD-B047-4DAE-B525-463978F6CEF5}" dt="2020-12-07T04:43:55.417" v="2589" actId="931"/>
          <ac:spMkLst>
            <pc:docMk/>
            <pc:sldMk cId="3349851857" sldId="276"/>
            <ac:spMk id="4" creationId="{1A16A846-C916-4DD8-8CE1-B07455A6EB62}"/>
          </ac:spMkLst>
        </pc:spChg>
        <pc:spChg chg="add del mod ord">
          <ac:chgData name="Spencer Marlen-Starr" userId="e5c35402ec641340" providerId="LiveId" clId="{1CEC02AD-B047-4DAE-B525-463978F6CEF5}" dt="2020-12-07T04:43:32.356" v="2588" actId="700"/>
          <ac:spMkLst>
            <pc:docMk/>
            <pc:sldMk cId="3349851857" sldId="276"/>
            <ac:spMk id="5" creationId="{255CA456-9E00-49A2-A017-222498D5E140}"/>
          </ac:spMkLst>
        </pc:spChg>
        <pc:spChg chg="add mod">
          <ac:chgData name="Spencer Marlen-Starr" userId="e5c35402ec641340" providerId="LiveId" clId="{1CEC02AD-B047-4DAE-B525-463978F6CEF5}" dt="2020-12-07T05:13:37.666" v="3693" actId="14100"/>
          <ac:spMkLst>
            <pc:docMk/>
            <pc:sldMk cId="3349851857" sldId="276"/>
            <ac:spMk id="12" creationId="{41B8DC2B-DC89-48CD-8CF6-3527C203A5ED}"/>
          </ac:spMkLst>
        </pc:spChg>
        <pc:spChg chg="add mod">
          <ac:chgData name="Spencer Marlen-Starr" userId="e5c35402ec641340" providerId="LiveId" clId="{1CEC02AD-B047-4DAE-B525-463978F6CEF5}" dt="2020-12-07T05:21:25.044" v="3888" actId="20577"/>
          <ac:spMkLst>
            <pc:docMk/>
            <pc:sldMk cId="3349851857" sldId="276"/>
            <ac:spMk id="15" creationId="{DC2A3811-9CAD-4C0E-9713-288B79DC8824}"/>
          </ac:spMkLst>
        </pc:spChg>
        <pc:picChg chg="del">
          <ac:chgData name="Spencer Marlen-Starr" userId="e5c35402ec641340" providerId="LiveId" clId="{1CEC02AD-B047-4DAE-B525-463978F6CEF5}" dt="2020-12-07T04:09:33.123" v="2152" actId="478"/>
          <ac:picMkLst>
            <pc:docMk/>
            <pc:sldMk cId="3349851857" sldId="276"/>
            <ac:picMk id="7" creationId="{154C74CA-EA7B-45DC-BF2B-9CED4837DB0D}"/>
          </ac:picMkLst>
        </pc:picChg>
        <pc:picChg chg="add mod">
          <ac:chgData name="Spencer Marlen-Starr" userId="e5c35402ec641340" providerId="LiveId" clId="{1CEC02AD-B047-4DAE-B525-463978F6CEF5}" dt="2020-12-07T05:13:26.190" v="3691" actId="14100"/>
          <ac:picMkLst>
            <pc:docMk/>
            <pc:sldMk cId="3349851857" sldId="276"/>
            <ac:picMk id="9" creationId="{CB80444B-38AC-4EBB-998F-4455433D25E8}"/>
          </ac:picMkLst>
        </pc:picChg>
        <pc:picChg chg="add del mod">
          <ac:chgData name="Spencer Marlen-Starr" userId="e5c35402ec641340" providerId="LiveId" clId="{1CEC02AD-B047-4DAE-B525-463978F6CEF5}" dt="2020-12-07T05:12:56.431" v="3683" actId="478"/>
          <ac:picMkLst>
            <pc:docMk/>
            <pc:sldMk cId="3349851857" sldId="276"/>
            <ac:picMk id="11" creationId="{CF07EAC2-7CEA-4A90-B99A-2F9B3A6A8AF6}"/>
          </ac:picMkLst>
        </pc:picChg>
        <pc:picChg chg="add mod">
          <ac:chgData name="Spencer Marlen-Starr" userId="e5c35402ec641340" providerId="LiveId" clId="{1CEC02AD-B047-4DAE-B525-463978F6CEF5}" dt="2020-12-07T05:13:17.812" v="3689" actId="14100"/>
          <ac:picMkLst>
            <pc:docMk/>
            <pc:sldMk cId="3349851857" sldId="276"/>
            <ac:picMk id="14" creationId="{19AB86B9-047A-492B-9CBF-84A863FFAEAF}"/>
          </ac:picMkLst>
        </pc:picChg>
        <pc:picChg chg="add del mod">
          <ac:chgData name="Spencer Marlen-Starr" userId="e5c35402ec641340" providerId="LiveId" clId="{1CEC02AD-B047-4DAE-B525-463978F6CEF5}" dt="2020-12-07T08:14:40.184" v="4908"/>
          <ac:picMkLst>
            <pc:docMk/>
            <pc:sldMk cId="3349851857" sldId="276"/>
            <ac:picMk id="16" creationId="{2AC53256-941D-4D4C-8542-261A3D67F0F3}"/>
          </ac:picMkLst>
        </pc:picChg>
        <pc:picChg chg="add del mod">
          <ac:chgData name="Spencer Marlen-Starr" userId="e5c35402ec641340" providerId="LiveId" clId="{1CEC02AD-B047-4DAE-B525-463978F6CEF5}" dt="2020-12-07T08:15:39.508" v="4909"/>
          <ac:picMkLst>
            <pc:docMk/>
            <pc:sldMk cId="3349851857" sldId="276"/>
            <ac:picMk id="17" creationId="{1A9FD1D9-7E5E-4CBE-903D-CDBC5C0DFE04}"/>
          </ac:picMkLst>
        </pc:picChg>
        <pc:picChg chg="add mod">
          <ac:chgData name="Spencer Marlen-Starr" userId="e5c35402ec641340" providerId="LiveId" clId="{1CEC02AD-B047-4DAE-B525-463978F6CEF5}" dt="2020-12-07T08:15:39.508" v="4909"/>
          <ac:picMkLst>
            <pc:docMk/>
            <pc:sldMk cId="3349851857" sldId="276"/>
            <ac:picMk id="18" creationId="{06414137-B35C-4A7D-8AD1-4C170DC96BA9}"/>
          </ac:picMkLst>
        </pc:picChg>
      </pc:sldChg>
      <pc:sldChg chg="modSp add del mod ord">
        <pc:chgData name="Spencer Marlen-Starr" userId="e5c35402ec641340" providerId="LiveId" clId="{1CEC02AD-B047-4DAE-B525-463978F6CEF5}" dt="2020-12-07T04:42:21.333" v="2584" actId="47"/>
        <pc:sldMkLst>
          <pc:docMk/>
          <pc:sldMk cId="2480310915" sldId="277"/>
        </pc:sldMkLst>
        <pc:spChg chg="mod">
          <ac:chgData name="Spencer Marlen-Starr" userId="e5c35402ec641340" providerId="LiveId" clId="{1CEC02AD-B047-4DAE-B525-463978F6CEF5}" dt="2020-12-07T04:38:25.154" v="2535" actId="27636"/>
          <ac:spMkLst>
            <pc:docMk/>
            <pc:sldMk cId="2480310915" sldId="277"/>
            <ac:spMk id="2" creationId="{1FDCBB49-AA83-4E1E-9487-550488067460}"/>
          </ac:spMkLst>
        </pc:spChg>
        <pc:spChg chg="mod">
          <ac:chgData name="Spencer Marlen-Starr" userId="e5c35402ec641340" providerId="LiveId" clId="{1CEC02AD-B047-4DAE-B525-463978F6CEF5}" dt="2020-12-07T04:37:05.560" v="2456" actId="14100"/>
          <ac:spMkLst>
            <pc:docMk/>
            <pc:sldMk cId="2480310915" sldId="277"/>
            <ac:spMk id="4" creationId="{1A16A846-C916-4DD8-8CE1-B07455A6EB62}"/>
          </ac:spMkLst>
        </pc:spChg>
      </pc:sldChg>
      <pc:sldChg chg="addSp delSp modSp add del mod">
        <pc:chgData name="Spencer Marlen-Starr" userId="e5c35402ec641340" providerId="LiveId" clId="{1CEC02AD-B047-4DAE-B525-463978F6CEF5}" dt="2020-12-07T04:42:37.500" v="2585" actId="47"/>
        <pc:sldMkLst>
          <pc:docMk/>
          <pc:sldMk cId="219094252" sldId="278"/>
        </pc:sldMkLst>
        <pc:spChg chg="del">
          <ac:chgData name="Spencer Marlen-Starr" userId="e5c35402ec641340" providerId="LiveId" clId="{1CEC02AD-B047-4DAE-B525-463978F6CEF5}" dt="2020-12-07T04:38:47.298" v="2537" actId="478"/>
          <ac:spMkLst>
            <pc:docMk/>
            <pc:sldMk cId="219094252" sldId="278"/>
            <ac:spMk id="2" creationId="{265E9981-9FCB-4780-B091-54299EF4410B}"/>
          </ac:spMkLst>
        </pc:spChg>
        <pc:spChg chg="del">
          <ac:chgData name="Spencer Marlen-Starr" userId="e5c35402ec641340" providerId="LiveId" clId="{1CEC02AD-B047-4DAE-B525-463978F6CEF5}" dt="2020-12-07T04:38:52.361" v="2539" actId="478"/>
          <ac:spMkLst>
            <pc:docMk/>
            <pc:sldMk cId="219094252" sldId="278"/>
            <ac:spMk id="3" creationId="{5028EE82-013B-4BB8-9DD2-A036776FC0FF}"/>
          </ac:spMkLst>
        </pc:spChg>
        <pc:spChg chg="add del mod">
          <ac:chgData name="Spencer Marlen-Starr" userId="e5c35402ec641340" providerId="LiveId" clId="{1CEC02AD-B047-4DAE-B525-463978F6CEF5}" dt="2020-12-07T04:38:49.586" v="2538" actId="478"/>
          <ac:spMkLst>
            <pc:docMk/>
            <pc:sldMk cId="219094252" sldId="278"/>
            <ac:spMk id="5" creationId="{B790E434-419E-4FD9-95B7-C0CA25A1C08A}"/>
          </ac:spMkLst>
        </pc:spChg>
        <pc:spChg chg="add del mod">
          <ac:chgData name="Spencer Marlen-Starr" userId="e5c35402ec641340" providerId="LiveId" clId="{1CEC02AD-B047-4DAE-B525-463978F6CEF5}" dt="2020-12-07T04:39:04.261" v="2540" actId="478"/>
          <ac:spMkLst>
            <pc:docMk/>
            <pc:sldMk cId="219094252" sldId="278"/>
            <ac:spMk id="7" creationId="{EE5D2795-EF47-4448-ACD2-AAA4C353918D}"/>
          </ac:spMkLst>
        </pc:spChg>
        <pc:spChg chg="add mod">
          <ac:chgData name="Spencer Marlen-Starr" userId="e5c35402ec641340" providerId="LiveId" clId="{1CEC02AD-B047-4DAE-B525-463978F6CEF5}" dt="2020-12-07T04:39:30.888" v="2544" actId="207"/>
          <ac:spMkLst>
            <pc:docMk/>
            <pc:sldMk cId="219094252" sldId="278"/>
            <ac:spMk id="8" creationId="{A4D1EC87-5794-4EF4-AEE0-280229B5CF0F}"/>
          </ac:spMkLst>
        </pc:spChg>
      </pc:sldChg>
      <pc:sldChg chg="modSp new mod">
        <pc:chgData name="Spencer Marlen-Starr" userId="e5c35402ec641340" providerId="LiveId" clId="{1CEC02AD-B047-4DAE-B525-463978F6CEF5}" dt="2020-12-07T06:54:24.706" v="4850" actId="20577"/>
        <pc:sldMkLst>
          <pc:docMk/>
          <pc:sldMk cId="4004667532" sldId="279"/>
        </pc:sldMkLst>
        <pc:spChg chg="mod">
          <ac:chgData name="Spencer Marlen-Starr" userId="e5c35402ec641340" providerId="LiveId" clId="{1CEC02AD-B047-4DAE-B525-463978F6CEF5}" dt="2020-12-07T04:39:59.250" v="2559" actId="20577"/>
          <ac:spMkLst>
            <pc:docMk/>
            <pc:sldMk cId="4004667532" sldId="279"/>
            <ac:spMk id="2" creationId="{9929E702-6297-49DD-9B49-7E4F9806A151}"/>
          </ac:spMkLst>
        </pc:spChg>
        <pc:spChg chg="mod">
          <ac:chgData name="Spencer Marlen-Starr" userId="e5c35402ec641340" providerId="LiveId" clId="{1CEC02AD-B047-4DAE-B525-463978F6CEF5}" dt="2020-12-07T06:54:24.706" v="4850" actId="20577"/>
          <ac:spMkLst>
            <pc:docMk/>
            <pc:sldMk cId="4004667532" sldId="279"/>
            <ac:spMk id="3" creationId="{049A6962-352E-4336-BCF6-032AA8D89B69}"/>
          </ac:spMkLst>
        </pc:spChg>
      </pc:sldChg>
      <pc:sldChg chg="addSp delSp modSp new mod modTransition modAnim">
        <pc:chgData name="Spencer Marlen-Starr" userId="e5c35402ec641340" providerId="LiveId" clId="{1CEC02AD-B047-4DAE-B525-463978F6CEF5}" dt="2020-12-07T07:53:10.781" v="4892"/>
        <pc:sldMkLst>
          <pc:docMk/>
          <pc:sldMk cId="995434821" sldId="280"/>
        </pc:sldMkLst>
        <pc:spChg chg="mod">
          <ac:chgData name="Spencer Marlen-Starr" userId="e5c35402ec641340" providerId="LiveId" clId="{1CEC02AD-B047-4DAE-B525-463978F6CEF5}" dt="2020-12-07T04:52:53.831" v="2696" actId="20577"/>
          <ac:spMkLst>
            <pc:docMk/>
            <pc:sldMk cId="995434821" sldId="280"/>
            <ac:spMk id="2" creationId="{B08E4622-1853-431F-821C-3DD1F53217DD}"/>
          </ac:spMkLst>
        </pc:spChg>
        <pc:spChg chg="mod">
          <ac:chgData name="Spencer Marlen-Starr" userId="e5c35402ec641340" providerId="LiveId" clId="{1CEC02AD-B047-4DAE-B525-463978F6CEF5}" dt="2020-12-07T06:40:13.754" v="4477" actId="20577"/>
          <ac:spMkLst>
            <pc:docMk/>
            <pc:sldMk cId="995434821" sldId="280"/>
            <ac:spMk id="3" creationId="{C6874E66-9D43-450B-AAF2-8555502CE449}"/>
          </ac:spMkLst>
        </pc:spChg>
        <pc:picChg chg="add del mod">
          <ac:chgData name="Spencer Marlen-Starr" userId="e5c35402ec641340" providerId="LiveId" clId="{1CEC02AD-B047-4DAE-B525-463978F6CEF5}" dt="2020-12-07T07:52:51.469" v="4891"/>
          <ac:picMkLst>
            <pc:docMk/>
            <pc:sldMk cId="995434821" sldId="280"/>
            <ac:picMk id="4" creationId="{6E42D5C2-0E7D-41BC-A251-BE0D9E43118A}"/>
          </ac:picMkLst>
        </pc:picChg>
        <pc:picChg chg="add mod">
          <ac:chgData name="Spencer Marlen-Starr" userId="e5c35402ec641340" providerId="LiveId" clId="{1CEC02AD-B047-4DAE-B525-463978F6CEF5}" dt="2020-12-07T07:53:10.781" v="4892"/>
          <ac:picMkLst>
            <pc:docMk/>
            <pc:sldMk cId="995434821" sldId="280"/>
            <ac:picMk id="5" creationId="{2AC9C7F4-5367-41EB-87A6-901392E7993F}"/>
          </ac:picMkLst>
        </pc:picChg>
      </pc:sldChg>
      <pc:sldChg chg="addSp delSp modSp new mod modTransition modAnim">
        <pc:chgData name="Spencer Marlen-Starr" userId="e5c35402ec641340" providerId="LiveId" clId="{1CEC02AD-B047-4DAE-B525-463978F6CEF5}" dt="2020-12-07T07:52:29.561" v="4890"/>
        <pc:sldMkLst>
          <pc:docMk/>
          <pc:sldMk cId="1674582869" sldId="281"/>
        </pc:sldMkLst>
        <pc:spChg chg="mod">
          <ac:chgData name="Spencer Marlen-Starr" userId="e5c35402ec641340" providerId="LiveId" clId="{1CEC02AD-B047-4DAE-B525-463978F6CEF5}" dt="2020-12-07T06:40:59.907" v="4478" actId="1076"/>
          <ac:spMkLst>
            <pc:docMk/>
            <pc:sldMk cId="1674582869" sldId="281"/>
            <ac:spMk id="2" creationId="{5A4F5FCB-FF9F-4452-9607-DD045E57E6B8}"/>
          </ac:spMkLst>
        </pc:spChg>
        <pc:spChg chg="mod">
          <ac:chgData name="Spencer Marlen-Starr" userId="e5c35402ec641340" providerId="LiveId" clId="{1CEC02AD-B047-4DAE-B525-463978F6CEF5}" dt="2020-12-07T06:41:54.802" v="4483" actId="20577"/>
          <ac:spMkLst>
            <pc:docMk/>
            <pc:sldMk cId="1674582869" sldId="281"/>
            <ac:spMk id="3" creationId="{44AE0FCC-C67C-4E4B-9D87-AA74839A1823}"/>
          </ac:spMkLst>
        </pc:spChg>
        <pc:picChg chg="add del mod">
          <ac:chgData name="Spencer Marlen-Starr" userId="e5c35402ec641340" providerId="LiveId" clId="{1CEC02AD-B047-4DAE-B525-463978F6CEF5}" dt="2020-12-07T07:52:22.798" v="4889"/>
          <ac:picMkLst>
            <pc:docMk/>
            <pc:sldMk cId="1674582869" sldId="281"/>
            <ac:picMk id="4" creationId="{E2F4C4A3-2127-4FA1-BAF0-77FD7099C3FA}"/>
          </ac:picMkLst>
        </pc:picChg>
        <pc:picChg chg="add del mod">
          <ac:chgData name="Spencer Marlen-Starr" userId="e5c35402ec641340" providerId="LiveId" clId="{1CEC02AD-B047-4DAE-B525-463978F6CEF5}" dt="2020-12-07T07:52:29.561" v="4890"/>
          <ac:picMkLst>
            <pc:docMk/>
            <pc:sldMk cId="1674582869" sldId="281"/>
            <ac:picMk id="5" creationId="{6607BECB-0ED6-4D09-B395-A0BBB94D737E}"/>
          </ac:picMkLst>
        </pc:picChg>
      </pc:sldChg>
      <pc:sldChg chg="delSp modSp new mod">
        <pc:chgData name="Spencer Marlen-Starr" userId="e5c35402ec641340" providerId="LiveId" clId="{1CEC02AD-B047-4DAE-B525-463978F6CEF5}" dt="2020-12-07T05:18:54.220" v="3816" actId="20577"/>
        <pc:sldMkLst>
          <pc:docMk/>
          <pc:sldMk cId="3518029573" sldId="282"/>
        </pc:sldMkLst>
        <pc:spChg chg="mod">
          <ac:chgData name="Spencer Marlen-Starr" userId="e5c35402ec641340" providerId="LiveId" clId="{1CEC02AD-B047-4DAE-B525-463978F6CEF5}" dt="2020-12-07T05:18:54.220" v="3816" actId="20577"/>
          <ac:spMkLst>
            <pc:docMk/>
            <pc:sldMk cId="3518029573" sldId="282"/>
            <ac:spMk id="2" creationId="{BF324E1E-DAE2-4E89-AE4E-B61CDC3C67F6}"/>
          </ac:spMkLst>
        </pc:spChg>
        <pc:spChg chg="del">
          <ac:chgData name="Spencer Marlen-Starr" userId="e5c35402ec641340" providerId="LiveId" clId="{1CEC02AD-B047-4DAE-B525-463978F6CEF5}" dt="2020-12-07T05:09:11.024" v="3586" actId="478"/>
          <ac:spMkLst>
            <pc:docMk/>
            <pc:sldMk cId="3518029573" sldId="282"/>
            <ac:spMk id="3" creationId="{AF218020-A985-4C8F-A1BC-0841D772C5CE}"/>
          </ac:spMkLst>
        </pc:spChg>
      </pc:sldChg>
      <pc:sldChg chg="delSp modSp new mod">
        <pc:chgData name="Spencer Marlen-Starr" userId="e5c35402ec641340" providerId="LiveId" clId="{1CEC02AD-B047-4DAE-B525-463978F6CEF5}" dt="2020-12-07T06:46:40.102" v="4623" actId="20577"/>
        <pc:sldMkLst>
          <pc:docMk/>
          <pc:sldMk cId="1004282468" sldId="283"/>
        </pc:sldMkLst>
        <pc:spChg chg="mod">
          <ac:chgData name="Spencer Marlen-Starr" userId="e5c35402ec641340" providerId="LiveId" clId="{1CEC02AD-B047-4DAE-B525-463978F6CEF5}" dt="2020-12-07T06:46:40.102" v="4623" actId="20577"/>
          <ac:spMkLst>
            <pc:docMk/>
            <pc:sldMk cId="1004282468" sldId="283"/>
            <ac:spMk id="2" creationId="{B1BAF0A8-E6D6-4E15-B0B3-2304BCF817C1}"/>
          </ac:spMkLst>
        </pc:spChg>
        <pc:spChg chg="del">
          <ac:chgData name="Spencer Marlen-Starr" userId="e5c35402ec641340" providerId="LiveId" clId="{1CEC02AD-B047-4DAE-B525-463978F6CEF5}" dt="2020-12-07T05:17:35.112" v="3791" actId="478"/>
          <ac:spMkLst>
            <pc:docMk/>
            <pc:sldMk cId="1004282468" sldId="283"/>
            <ac:spMk id="3" creationId="{731765FB-FEE9-4140-884C-9C076D81A767}"/>
          </ac:spMkLst>
        </pc:spChg>
      </pc:sldChg>
      <pc:sldChg chg="addSp delSp modSp new mod setBg">
        <pc:chgData name="Spencer Marlen-Starr" userId="e5c35402ec641340" providerId="LiveId" clId="{1CEC02AD-B047-4DAE-B525-463978F6CEF5}" dt="2020-12-07T08:17:16.281" v="4911"/>
        <pc:sldMkLst>
          <pc:docMk/>
          <pc:sldMk cId="4119727125" sldId="284"/>
        </pc:sldMkLst>
        <pc:spChg chg="mod">
          <ac:chgData name="Spencer Marlen-Starr" userId="e5c35402ec641340" providerId="LiveId" clId="{1CEC02AD-B047-4DAE-B525-463978F6CEF5}" dt="2020-12-07T05:32:49.854" v="3927" actId="1076"/>
          <ac:spMkLst>
            <pc:docMk/>
            <pc:sldMk cId="4119727125" sldId="284"/>
            <ac:spMk id="2" creationId="{9369ED39-CAE4-4A1A-8F73-1E24B81E493A}"/>
          </ac:spMkLst>
        </pc:spChg>
        <pc:spChg chg="del">
          <ac:chgData name="Spencer Marlen-Starr" userId="e5c35402ec641340" providerId="LiveId" clId="{1CEC02AD-B047-4DAE-B525-463978F6CEF5}" dt="2020-12-07T05:31:45.280" v="3891" actId="931"/>
          <ac:spMkLst>
            <pc:docMk/>
            <pc:sldMk cId="4119727125" sldId="284"/>
            <ac:spMk id="3" creationId="{CB3133D7-7371-467B-A476-4AA1F77EC6B1}"/>
          </ac:spMkLst>
        </pc:spChg>
        <pc:picChg chg="add mod">
          <ac:chgData name="Spencer Marlen-Starr" userId="e5c35402ec641340" providerId="LiveId" clId="{1CEC02AD-B047-4DAE-B525-463978F6CEF5}" dt="2020-12-07T05:32:53.803" v="3928" actId="14100"/>
          <ac:picMkLst>
            <pc:docMk/>
            <pc:sldMk cId="4119727125" sldId="284"/>
            <ac:picMk id="5" creationId="{7357BCF8-5920-41B6-BAF7-09ADDB8EB0B8}"/>
          </ac:picMkLst>
        </pc:picChg>
        <pc:picChg chg="add mod">
          <ac:chgData name="Spencer Marlen-Starr" userId="e5c35402ec641340" providerId="LiveId" clId="{1CEC02AD-B047-4DAE-B525-463978F6CEF5}" dt="2020-12-07T05:32:35.190" v="3923"/>
          <ac:picMkLst>
            <pc:docMk/>
            <pc:sldMk cId="4119727125" sldId="284"/>
            <ac:picMk id="6" creationId="{458B6D56-DDAC-42E4-8DEF-62A90D515B03}"/>
          </ac:picMkLst>
        </pc:picChg>
        <pc:picChg chg="add del mod">
          <ac:chgData name="Spencer Marlen-Starr" userId="e5c35402ec641340" providerId="LiveId" clId="{1CEC02AD-B047-4DAE-B525-463978F6CEF5}" dt="2020-12-07T08:17:16.281" v="4911"/>
          <ac:picMkLst>
            <pc:docMk/>
            <pc:sldMk cId="4119727125" sldId="284"/>
            <ac:picMk id="7" creationId="{3FD07633-B4B0-488D-8A04-B8CA539B2B8D}"/>
          </ac:picMkLst>
        </pc:picChg>
        <pc:picChg chg="add mod">
          <ac:chgData name="Spencer Marlen-Starr" userId="e5c35402ec641340" providerId="LiveId" clId="{1CEC02AD-B047-4DAE-B525-463978F6CEF5}" dt="2020-12-07T08:17:16.281" v="4911"/>
          <ac:picMkLst>
            <pc:docMk/>
            <pc:sldMk cId="4119727125" sldId="284"/>
            <ac:picMk id="8" creationId="{62D0F7A5-D812-4C5B-9529-0B9EC6CA7DF8}"/>
          </ac:picMkLst>
        </pc:picChg>
      </pc:sldChg>
      <pc:sldChg chg="addSp delSp modSp new mod">
        <pc:chgData name="Spencer Marlen-Starr" userId="e5c35402ec641340" providerId="LiveId" clId="{1CEC02AD-B047-4DAE-B525-463978F6CEF5}" dt="2020-12-07T08:19:10.134" v="4913"/>
        <pc:sldMkLst>
          <pc:docMk/>
          <pc:sldMk cId="679099456" sldId="285"/>
        </pc:sldMkLst>
        <pc:spChg chg="mod">
          <ac:chgData name="Spencer Marlen-Starr" userId="e5c35402ec641340" providerId="LiveId" clId="{1CEC02AD-B047-4DAE-B525-463978F6CEF5}" dt="2020-12-07T06:05:47.935" v="4451" actId="1076"/>
          <ac:spMkLst>
            <pc:docMk/>
            <pc:sldMk cId="679099456" sldId="285"/>
            <ac:spMk id="2" creationId="{16296F32-4F66-4F06-B5B3-8E5C5EAA0D4E}"/>
          </ac:spMkLst>
        </pc:spChg>
        <pc:spChg chg="mod">
          <ac:chgData name="Spencer Marlen-Starr" userId="e5c35402ec641340" providerId="LiveId" clId="{1CEC02AD-B047-4DAE-B525-463978F6CEF5}" dt="2020-12-07T07:08:51.768" v="4859" actId="20577"/>
          <ac:spMkLst>
            <pc:docMk/>
            <pc:sldMk cId="679099456" sldId="285"/>
            <ac:spMk id="3" creationId="{A1FC3C1C-A915-4290-A13D-0B3734EF9550}"/>
          </ac:spMkLst>
        </pc:spChg>
        <pc:picChg chg="add del mod">
          <ac:chgData name="Spencer Marlen-Starr" userId="e5c35402ec641340" providerId="LiveId" clId="{1CEC02AD-B047-4DAE-B525-463978F6CEF5}" dt="2020-12-07T08:19:10.134" v="4913"/>
          <ac:picMkLst>
            <pc:docMk/>
            <pc:sldMk cId="679099456" sldId="285"/>
            <ac:picMk id="4" creationId="{8182C9C4-9601-41F4-B737-CC58A6728B6C}"/>
          </ac:picMkLst>
        </pc:picChg>
        <pc:picChg chg="add mod">
          <ac:chgData name="Spencer Marlen-Starr" userId="e5c35402ec641340" providerId="LiveId" clId="{1CEC02AD-B047-4DAE-B525-463978F6CEF5}" dt="2020-12-07T08:19:10.134" v="4913"/>
          <ac:picMkLst>
            <pc:docMk/>
            <pc:sldMk cId="679099456" sldId="285"/>
            <ac:picMk id="5" creationId="{FD59AAD4-F332-4848-B94B-9DCEF5D0F9ED}"/>
          </ac:picMkLst>
        </pc:picChg>
      </pc:sldChg>
      <pc:sldMasterChg chg="setBg modSldLayout">
        <pc:chgData name="Spencer Marlen-Starr" userId="e5c35402ec641340" providerId="LiveId" clId="{1CEC02AD-B047-4DAE-B525-463978F6CEF5}" dt="2020-12-06T21:31:50.068" v="277"/>
        <pc:sldMasterMkLst>
          <pc:docMk/>
          <pc:sldMasterMk cId="2202990096" sldId="2147483648"/>
        </pc:sldMasterMkLst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420904777" sldId="2147483649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3277026291" sldId="2147483650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3580546941" sldId="2147483651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3014652229" sldId="2147483652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184974679" sldId="2147483653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3205046253" sldId="2147483654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3465981366" sldId="2147483655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2566762721" sldId="2147483656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2217067819" sldId="2147483657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1055129423" sldId="2147483658"/>
          </pc:sldLayoutMkLst>
        </pc:sldLayoutChg>
        <pc:sldLayoutChg chg="setBg">
          <pc:chgData name="Spencer Marlen-Starr" userId="e5c35402ec641340" providerId="LiveId" clId="{1CEC02AD-B047-4DAE-B525-463978F6CEF5}" dt="2020-12-06T21:31:50.068" v="277"/>
          <pc:sldLayoutMkLst>
            <pc:docMk/>
            <pc:sldMasterMk cId="2202990096" sldId="2147483648"/>
            <pc:sldLayoutMk cId="712039202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077F-9107-4ED2-91C8-FA2F47F04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46411-5028-4ADC-998E-0A8CCB9B0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6D47-11C0-4BCF-BF2D-1750E101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D3988-620A-4029-AE47-0826D8C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F9497-45D2-4861-91BA-97DA6A2C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0869-FAE3-4539-933A-AE7CCA5A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3C1E1-5923-4EB9-AD1A-9B866A23F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4B6B1-25DE-40FF-A4FF-E414B507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AE80A-89B9-4B0D-A557-214FBF113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4598D-F7BE-45E6-9027-A8E273A5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2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958A8B-FC6B-46AA-9586-762787F1B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24C98-7795-482D-AEC8-F29C3431D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6FF63-433E-45A1-A891-BBB949AE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E493-98E8-411E-9529-A9E0DAB1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2CF4D-BC7B-4FF6-94A7-EAB3BD7B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BF8E-8215-491B-B114-832AE79B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245F-9CA2-4A2C-97FF-48B420FF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66C3A-5D94-4D80-A03B-96D7D8A9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DBF85-F300-4234-B2DE-7F19E266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EC717-8C2A-4681-B3DD-6090E556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2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1BB8-C7FD-4B7D-82FE-41A7935D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4D2F8-D62D-4E1B-81A9-D83EA4F4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1B259-6EC0-45DF-8A4E-61E1B9D1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BAD06-E65B-453C-A5D2-CE371EA7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D2FB5-6A31-4F40-9181-B9EA15F9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4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5E69-AE2E-4594-A3B1-8C7679C5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3EC7F-BC92-4ADD-9D2D-EB0FDA6BA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E20D8-781E-49C7-899A-310F2FE52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2EA46-B235-4569-91EE-F9ED19E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70E6E-DE64-46DC-9E40-79FD2B2E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5CDD9-EB2B-4F5A-A6A1-F5FDEF95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5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D491-ECF1-490F-BD58-19A2B2CC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BC86A-17C7-4144-A377-CE7A841C9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A5BC7-E103-4292-81B5-17707AF4E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DB754-2E05-4126-881A-C512040B3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0ECDA-E497-4D0A-9255-5A9E6F339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E295C-80C8-4723-AEFC-ED341F63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13104-1481-4FF7-A2A7-29AE6D43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5F08D0-A4C1-4C1A-9BB0-3ED94A97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F079-3FBE-4AC5-86CE-9F7FBEDB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6E61E-EC07-48EC-8B44-72E2D65F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53605-0AD3-4CBF-AA3F-83FA8763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2C1D4-5419-469D-BDB5-91420146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392E6-B439-4BC5-AB70-FF3973E3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DA5A4-EC1F-48CC-9826-6D4B91A4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1AD3A-7F7A-48FB-92C0-DEFBE36B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8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09E4-E57E-49B8-98F5-E6C3CAB2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81833-3931-4601-99CA-300B21FBD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330FF-A246-44F1-998F-C96892D72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170DA-A95D-42A1-BDFA-B3E259B9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815A-F129-4F77-970C-6886C224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B9668-36DD-4C72-8F86-8B30BC16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6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9F43-5182-482D-9F7F-79EFA42C9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054E1-D1F5-4774-8C6D-5814889D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3D827-2F4F-4A82-82C8-D011C6E8D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F4D23-7D84-48D8-9AB0-5744AAD8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71ED5-3D4D-4DBD-9F9C-E5AE0B185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1612-2835-4110-B412-2D8416D7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75830B-7F03-476A-A14B-CC9F494A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E946-965C-40E3-BAE3-40C470E8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8E17C-8A7F-4C3A-93C6-908355111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FA944-4BDA-4CC9-8736-34225B43D490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BE43F-B5AF-4F26-9BDE-DF3DC4F24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6A9BE-A38F-40E9-84BA-E3F2C24EB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05449-78C9-4FC8-ABA5-370721DF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9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excess-mortality-covid" TargetMode="External"/><Relationship Id="rId2" Type="http://schemas.openxmlformats.org/officeDocument/2006/relationships/hyperlink" Target="https://www.cdc.gov/nchs/nvss/vsrr/covid19/excess_deaths.htm?fbclid=IwAR3EXcMb8VEFvjsfwksJRbmjyTgOYEzKLhCigcPsEFbrPEPEvEjnCf9Y2H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FEC7-F52E-45AE-808C-163A906D6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38" y="0"/>
            <a:ext cx="7543800" cy="2257424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An Exploratory Analysis of the effects of the COVID-19 Pandemic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621F9-24AB-4D87-BCDA-60D57A55B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638" y="3672287"/>
            <a:ext cx="8115301" cy="185658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9B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Spencer Marlen-Starr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9B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 515: Applied Statistics and Visualization for Analytics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CC9B00"/>
                </a:solidFill>
                <a:latin typeface="Calibri" panose="020F0502020204030204"/>
              </a:rPr>
              <a:t>December 6</a:t>
            </a:r>
            <a:r>
              <a:rPr lang="en-US" baseline="30000" dirty="0">
                <a:solidFill>
                  <a:srgbClr val="CC9B00"/>
                </a:solidFill>
                <a:latin typeface="Calibri" panose="020F0502020204030204"/>
              </a:rPr>
              <a:t>th</a:t>
            </a:r>
            <a:r>
              <a:rPr lang="en-US" dirty="0">
                <a:solidFill>
                  <a:srgbClr val="CC9B00"/>
                </a:solidFill>
                <a:latin typeface="Calibri" panose="020F0502020204030204"/>
              </a:rPr>
              <a:t>, 2020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C9B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4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0"/>
    </mc:Choice>
    <mc:Fallback>
      <p:transition spd="slow" advTm="223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4E1E-DAE2-4E89-AE4E-B61CDC3C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Part 3: Interstate comparisons of Covid outcomes</a:t>
            </a:r>
          </a:p>
        </p:txBody>
      </p:sp>
    </p:spTree>
    <p:extLst>
      <p:ext uri="{BB962C8B-B14F-4D97-AF65-F5344CB8AC3E}">
        <p14:creationId xmlns:p14="http://schemas.microsoft.com/office/powerpoint/2010/main" val="351802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CBB49-AA83-4E1E-9487-55048806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6363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400" dirty="0"/>
              <a:t>Graphically answering the question of which states have been hit hardest in terms of total deaths so far</a:t>
            </a: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FE24FB8B-5C3C-4702-8916-9A3573DFD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5140"/>
            <a:ext cx="9715500" cy="544012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A7578-9135-410F-977B-CAD847A08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6860" y="0"/>
            <a:ext cx="1335140" cy="133514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5C08121-1C8B-4583-A374-1BE121940F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5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48"/>
    </mc:Choice>
    <mc:Fallback>
      <p:transition spd="slow" advTm="43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CBB49-AA83-4E1E-9487-55048806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6363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400" dirty="0"/>
              <a:t>Comparing a handful of states which have had different public policy approaches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A7578-9135-410F-977B-CAD847A08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6860" y="0"/>
            <a:ext cx="1335140" cy="1335140"/>
          </a:xfrm>
          <a:prstGeom prst="rect">
            <a:avLst/>
          </a:prstGeom>
        </p:spPr>
      </p:pic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154C74CA-EA7B-45DC-BF2B-9CED4837D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689242"/>
            <a:ext cx="9416049" cy="5225908"/>
          </a:xfr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C39E043-1A0D-436A-B28D-A77C477CB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2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38"/>
    </mc:Choice>
    <mc:Fallback>
      <p:transition spd="slow" advTm="29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9981-9FCB-4780-B091-54299EF4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4: The statistical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8EE82-013B-4BB8-9DD2-A036776FC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Because we have just seen such a jungle of loosely related information in the previous graphs, we are going to need a forest’s worth of statistical learning firepower to make sense of it, that is why I chose to use random forest regression.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EEB36D-2ABE-47B6-B691-ECEA9E8EB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87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0"/>
    </mc:Choice>
    <mc:Fallback>
      <p:transition spd="slow" advTm="25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E702-6297-49DD-9B49-7E4F9806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6962-352E-4336-BCF6-032AA8D8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6006"/>
            <a:ext cx="10515600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I ran a random forest regression to try to predict total deaths in a country using a large number of variables in the same international covid dataset I used to create the international comparison graphs earlier in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00466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CBB49-AA83-4E1E-9487-55048806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4352"/>
            <a:ext cx="10672763" cy="116363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400" dirty="0"/>
              <a:t>Specifying and training my random forest regression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A7578-9135-410F-977B-CAD847A08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6860" y="0"/>
            <a:ext cx="1335140" cy="1335140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CB80444B-38AC-4EBB-998F-4455433D2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5" y="2352370"/>
            <a:ext cx="7548928" cy="101752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8DC2B-DC89-48CD-8CF6-3527C203A5ED}"/>
              </a:ext>
            </a:extLst>
          </p:cNvPr>
          <p:cNvSpPr txBox="1"/>
          <p:nvPr/>
        </p:nvSpPr>
        <p:spPr>
          <a:xfrm>
            <a:off x="323483" y="1614488"/>
            <a:ext cx="754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decided to go with a 70/30 split for my training and testing datasets.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9AB86B9-047A-492B-9CBF-84A863FFA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7" y="3876560"/>
            <a:ext cx="7721949" cy="22527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2A3811-9CAD-4C0E-9713-288B79DC8824}"/>
              </a:ext>
            </a:extLst>
          </p:cNvPr>
          <p:cNvSpPr txBox="1"/>
          <p:nvPr/>
        </p:nvSpPr>
        <p:spPr>
          <a:xfrm>
            <a:off x="8672513" y="2352370"/>
            <a:ext cx="319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also decided to stick with the default of 500 trees.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6414137-B35C-4A7D-8AD1-4C170DC96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5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74"/>
    </mc:Choice>
    <mc:Fallback>
      <p:transition spd="slow" advTm="4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ED39-CAE4-4A1A-8F73-1E24B81E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3695"/>
            <a:ext cx="7219950" cy="1047750"/>
          </a:xfrm>
        </p:spPr>
        <p:txBody>
          <a:bodyPr/>
          <a:lstStyle/>
          <a:p>
            <a:r>
              <a:rPr lang="en-US" dirty="0"/>
              <a:t>The variable importance plot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357BCF8-5920-41B6-BAF7-09ADDB8EB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" y="1471613"/>
            <a:ext cx="8328658" cy="52054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B6D56-DDAC-42E4-8DEF-62A90D515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6860" y="0"/>
            <a:ext cx="1335140" cy="133514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2D0F7A5-D812-4C5B-9529-0B9EC6CA7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2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91"/>
    </mc:Choice>
    <mc:Fallback>
      <p:transition spd="slow" advTm="29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F63F-0BDB-49CF-A67D-EB2ADF98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5676900" cy="8429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9C3F4-5D2B-4409-A0C8-A25807457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138"/>
            <a:ext cx="10515600" cy="4351338"/>
          </a:xfrm>
        </p:spPr>
        <p:txBody>
          <a:bodyPr numCol="1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tidyverse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tidyr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ggplot2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lubridate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randomForest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class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scales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caTools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9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6F32-4F66-4F06-B5B3-8E5C5EAA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793432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Noteworthy hassles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C3C1C-A915-4290-A13D-0B3734EF9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78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 weeks ago, at the end of module 5, when I typed my discussion post sharing the datasets I said I planned to use to complete my final project, I only included 2 datasets in it.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 order to create all the graphs you saw in this presentation, I had to use 5 different datasets and do some amount of data cleaning and   pre-processing on all of them.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59AAD4-F332-4848-B94B-9DCEF5D0F9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4"/>
    </mc:Choice>
    <mc:Fallback>
      <p:transition spd="slow" advTm="23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BE53-721E-46A3-87FC-C0E39E70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45D1-7811-47A7-A394-ED3274861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66326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4622-1853-431F-821C-3DD1F532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to limit the scope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4E66-9D43-450B-AAF2-8555502CE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Because I chose such a broad topic, I decided to limit my analysis to just looking at data on deaths. I did not explore data on cases, tests, hospital capacity, or anything else for that matter.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C9C7F4-5367-41EB-87A6-901392E79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3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8"/>
    </mc:Choice>
    <mc:Fallback>
      <p:transition spd="slow" advTm="13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89FC-3250-48E1-9020-62D0A05D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36550"/>
            <a:ext cx="718661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and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DEB8C-F9E3-42D7-9F9B-F2FE9A94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825625"/>
            <a:ext cx="10925175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Dataset sources: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Centers for Disease Control and Prevention, </a:t>
            </a: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cdc.gov </a:t>
            </a:r>
            <a:r>
              <a:rPr lang="en-US" sz="1800" dirty="0">
                <a:solidFill>
                  <a:schemeClr val="bg1"/>
                </a:solidFill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Our World In Data, </a:t>
            </a: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ourworldindata.org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Code: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G. James, D. Witten, T. Hastie, R. </a:t>
            </a:r>
            <a:r>
              <a:rPr lang="en-US" sz="1800" dirty="0" err="1">
                <a:solidFill>
                  <a:schemeClr val="bg1"/>
                </a:solidFill>
              </a:rPr>
              <a:t>Tibshirani</a:t>
            </a:r>
            <a:r>
              <a:rPr lang="en-US" sz="1800" dirty="0">
                <a:solidFill>
                  <a:schemeClr val="bg1"/>
                </a:solidFill>
              </a:rPr>
              <a:t> (2017). An Introduction to Statistical Learning - with Applications in R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5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5FCB-FF9F-4452-9607-DD045E57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2305843"/>
            <a:ext cx="2500313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0FCC-C67C-4E4B-9D87-AA74839A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588" y="1777206"/>
            <a:ext cx="8782050" cy="3303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 start by exploring the excess deaths in the United States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Then I will do some local international comparisons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graphical section will end with some interstate comparisons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presentation closes with a statistical learning model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167458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8EF8D9C-B5F6-42AC-8603-1B011894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204C38F-CE41-4A46-AB00-11ABA533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37"/>
            <a:ext cx="10515600" cy="1325563"/>
          </a:xfrm>
        </p:spPr>
        <p:txBody>
          <a:bodyPr/>
          <a:lstStyle/>
          <a:p>
            <a:r>
              <a:rPr lang="en-US" dirty="0"/>
              <a:t>Part 1: Looking at excess mortality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3420487F-9D25-4221-B21D-ADB3D78140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0"/>
            <a:ext cx="8858250" cy="5238750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CEE7100-46C7-417B-8EE6-9722C08A6C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4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40"/>
    </mc:Choice>
    <mc:Fallback>
      <p:transition spd="slow" advTm="3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466C985-68A4-450C-8034-A8F2220F6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13475"/>
            <a:ext cx="9629775" cy="5344526"/>
          </a:xfr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567BBA3-CB4C-433A-9B2B-CDA7DAA45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B90459-AA40-41B4-9934-A0F778BE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6" y="0"/>
            <a:ext cx="957738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Investigating how big of a role age has played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7261448-D81F-4BE3-93EB-3FB9CD680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6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89"/>
    </mc:Choice>
    <mc:Fallback>
      <p:transition spd="slow" advTm="4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C329-0B73-41CF-9A07-0A3A8B8D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7937"/>
            <a:ext cx="803433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Exploring the age factor further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45CDF8E-38BA-49A2-BCAB-9137A87C9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1828799"/>
            <a:ext cx="9091614" cy="5021263"/>
          </a:xfr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17D46D6-5E33-4CEB-87DA-31E616E05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A4AC692-CBBC-4957-AFC0-E9D2C687C5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6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05"/>
    </mc:Choice>
    <mc:Fallback>
      <p:transition spd="slow" advTm="31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F0A8-E6D6-4E15-B0B3-2304BCF8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3352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2: A brief look at the effects of COVID-19 in the United States compared other countries in North America</a:t>
            </a:r>
          </a:p>
        </p:txBody>
      </p:sp>
    </p:spTree>
    <p:extLst>
      <p:ext uri="{BB962C8B-B14F-4D97-AF65-F5344CB8AC3E}">
        <p14:creationId xmlns:p14="http://schemas.microsoft.com/office/powerpoint/2010/main" val="100428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3013-847C-4B30-9497-979FD9190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0515600" cy="1200943"/>
          </a:xfrm>
        </p:spPr>
        <p:txBody>
          <a:bodyPr>
            <a:noAutofit/>
          </a:bodyPr>
          <a:lstStyle/>
          <a:p>
            <a:r>
              <a:rPr lang="en-US" sz="3400" dirty="0"/>
              <a:t>Comparing the total confirmed Covid deaths per million in the United States to that of its two closest neighbors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935C7EF-0351-49A8-A0E5-05FAE3728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4487"/>
            <a:ext cx="8473389" cy="5225257"/>
          </a:xfr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5CA1269-F1A4-4EA4-BEAE-4B540E085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A3F1951-BA79-49D9-8C1C-E0C6C2F39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62"/>
    </mc:Choice>
    <mc:Fallback>
      <p:transition spd="slow" advTm="3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EBD73-4802-4AEC-8D1E-8A12E5119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dirty="0"/>
              <a:t>Taking a look at the dynamics of the case fatality rates of the United States, Mexico, and Canada 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907EB28-C678-4E48-8E26-10C116718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818"/>
            <a:ext cx="9760765" cy="5495927"/>
          </a:xfr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3D2CD20-B1BE-42B7-9B89-30F829CB8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450" y="0"/>
            <a:ext cx="1333500" cy="13335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0A1CD87-C958-4F4B-B1ED-264ABB457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6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7"/>
    </mc:Choice>
    <mc:Fallback>
      <p:transition spd="slow" advTm="32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524</Words>
  <Application>Microsoft Office PowerPoint</Application>
  <PresentationFormat>Widescreen</PresentationFormat>
  <Paragraphs>60</Paragraphs>
  <Slides>20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An Exploratory Analysis of the effects of the COVID-19 Pandemic in the United States</vt:lpstr>
      <vt:lpstr>Decision to limit the scope of the project</vt:lpstr>
      <vt:lpstr>Overview</vt:lpstr>
      <vt:lpstr>Part 1: Looking at excess mortality</vt:lpstr>
      <vt:lpstr>Investigating how big of a role age has played</vt:lpstr>
      <vt:lpstr>Exploring the age factor further</vt:lpstr>
      <vt:lpstr>Part 2: A brief look at the effects of COVID-19 in the United States compared other countries in North America</vt:lpstr>
      <vt:lpstr>Comparing the total confirmed Covid deaths per million in the United States to that of its two closest neighbors</vt:lpstr>
      <vt:lpstr>Taking a look at the dynamics of the case fatality rates of the United States, Mexico, and Canada </vt:lpstr>
      <vt:lpstr>Part 3: Interstate comparisons of Covid outcomes</vt:lpstr>
      <vt:lpstr>Graphically answering the question of which states have been hit hardest in terms of total deaths so far</vt:lpstr>
      <vt:lpstr>Comparing a handful of states which have had different public policy approaches </vt:lpstr>
      <vt:lpstr>Part 4: The statistical learning model</vt:lpstr>
      <vt:lpstr>What I did</vt:lpstr>
      <vt:lpstr>Specifying and training my random forest regression model</vt:lpstr>
      <vt:lpstr>The variable importance plot</vt:lpstr>
      <vt:lpstr>R packages used</vt:lpstr>
      <vt:lpstr>Noteworthy hassles encountered</vt:lpstr>
      <vt:lpstr>The End</vt:lpstr>
      <vt:lpstr>References and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Exploratory Analysis of the effects of the COVID-19 Pandemic in the United States</dc:title>
  <dc:creator>Spencer Marlen-Starr</dc:creator>
  <cp:lastModifiedBy>Spencer Marlen-Starr</cp:lastModifiedBy>
  <cp:revision>1</cp:revision>
  <dcterms:created xsi:type="dcterms:W3CDTF">2020-12-06T23:20:30Z</dcterms:created>
  <dcterms:modified xsi:type="dcterms:W3CDTF">2020-12-07T08:19:35Z</dcterms:modified>
</cp:coreProperties>
</file>